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8"/>
  </p:notesMasterIdLst>
  <p:sldIdLst>
    <p:sldId id="256" r:id="rId2"/>
    <p:sldId id="258" r:id="rId3"/>
    <p:sldId id="259" r:id="rId4"/>
    <p:sldId id="301" r:id="rId5"/>
    <p:sldId id="302" r:id="rId6"/>
    <p:sldId id="297" r:id="rId7"/>
    <p:sldId id="303" r:id="rId8"/>
    <p:sldId id="304" r:id="rId9"/>
    <p:sldId id="306" r:id="rId10"/>
    <p:sldId id="325" r:id="rId11"/>
    <p:sldId id="308" r:id="rId12"/>
    <p:sldId id="316" r:id="rId13"/>
    <p:sldId id="314" r:id="rId14"/>
    <p:sldId id="320" r:id="rId15"/>
    <p:sldId id="321" r:id="rId16"/>
    <p:sldId id="299" r:id="rId17"/>
    <p:sldId id="313" r:id="rId18"/>
    <p:sldId id="311" r:id="rId19"/>
    <p:sldId id="298" r:id="rId20"/>
    <p:sldId id="310" r:id="rId21"/>
    <p:sldId id="317" r:id="rId22"/>
    <p:sldId id="300" r:id="rId23"/>
    <p:sldId id="318" r:id="rId24"/>
    <p:sldId id="324" r:id="rId25"/>
    <p:sldId id="319" r:id="rId26"/>
    <p:sldId id="322" r:id="rId27"/>
  </p:sldIdLst>
  <p:sldSz cx="9144000" cy="5143500" type="screen16x9"/>
  <p:notesSz cx="6858000" cy="9144000"/>
  <p:embeddedFontLst>
    <p:embeddedFont>
      <p:font typeface="Bebas Neue" panose="020B0604020202020204" charset="0"/>
      <p:regular r:id="rId29"/>
    </p:embeddedFont>
    <p:embeddedFont>
      <p:font typeface="Calibri" panose="020F0502020204030204" pitchFamily="34" charset="0"/>
      <p:regular r:id="rId30"/>
      <p:bold r:id="rId31"/>
      <p:italic r:id="rId32"/>
      <p:boldItalic r:id="rId33"/>
    </p:embeddedFont>
    <p:embeddedFont>
      <p:font typeface="Cambria Math" panose="02040503050406030204" pitchFamily="18" charset="0"/>
      <p:regular r:id="rId34"/>
    </p:embeddedFont>
    <p:embeddedFont>
      <p:font typeface="Epilogue" panose="020B0604020202020204" charset="0"/>
      <p:regular r:id="rId35"/>
      <p:bold r:id="rId36"/>
      <p:italic r:id="rId37"/>
      <p:boldItalic r:id="rId38"/>
    </p:embeddedFont>
    <p:embeddedFont>
      <p:font typeface="Inter" panose="020B0604020202020204" charset="0"/>
      <p:regular r:id="rId39"/>
      <p:bold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AB79"/>
    <a:srgbClr val="3444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88DE60-7120-4AD9-AD5E-73C3A0F35A33}" v="1776" dt="2023-06-25T09:39:42.535"/>
    <p1510:client id="{9A9D8AC0-F548-4452-9B84-0031D3C1574B}" v="83" dt="2023-06-25T09:39:56.336"/>
  </p1510:revLst>
</p1510:revInfo>
</file>

<file path=ppt/tableStyles.xml><?xml version="1.0" encoding="utf-8"?>
<a:tblStyleLst xmlns:a="http://schemas.openxmlformats.org/drawingml/2006/main" def="{BD97FF1F-0EBC-444E-8FF3-829FB0BB85BD}">
  <a:tblStyle styleId="{BD97FF1F-0EBC-444E-8FF3-829FB0BB85B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10365A3-D08C-4B5B-9D25-BBF83E6DD5AA}"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אליאב שבת" userId="4e8d091a-89f1-4851-9f79-0c71e334f188" providerId="ADAL" clId="{A7CD68A3-5AC3-4515-8C8E-3E5F79B6BF7D}"/>
    <pc:docChg chg="custSel modSld">
      <pc:chgData name="אליאב שבת" userId="4e8d091a-89f1-4851-9f79-0c71e334f188" providerId="ADAL" clId="{A7CD68A3-5AC3-4515-8C8E-3E5F79B6BF7D}" dt="2023-06-18T20:32:31.455" v="109"/>
      <pc:docMkLst>
        <pc:docMk/>
      </pc:docMkLst>
      <pc:sldChg chg="addSp delSp modSp mod">
        <pc:chgData name="אליאב שבת" userId="4e8d091a-89f1-4851-9f79-0c71e334f188" providerId="ADAL" clId="{A7CD68A3-5AC3-4515-8C8E-3E5F79B6BF7D}" dt="2023-06-18T20:32:31.455" v="109"/>
        <pc:sldMkLst>
          <pc:docMk/>
          <pc:sldMk cId="1879978422" sldId="308"/>
        </pc:sldMkLst>
        <pc:spChg chg="add del mod">
          <ac:chgData name="אליאב שבת" userId="4e8d091a-89f1-4851-9f79-0c71e334f188" providerId="ADAL" clId="{A7CD68A3-5AC3-4515-8C8E-3E5F79B6BF7D}" dt="2023-06-18T20:32:31.455" v="109"/>
          <ac:spMkLst>
            <pc:docMk/>
            <pc:sldMk cId="1879978422" sldId="308"/>
            <ac:spMk id="2" creationId="{6330E7E5-2A21-48E6-97C3-F4C324A43100}"/>
          </ac:spMkLst>
        </pc:spChg>
        <pc:spChg chg="add mod">
          <ac:chgData name="אליאב שבת" userId="4e8d091a-89f1-4851-9f79-0c71e334f188" providerId="ADAL" clId="{A7CD68A3-5AC3-4515-8C8E-3E5F79B6BF7D}" dt="2023-06-18T20:23:29.072" v="96" actId="1038"/>
          <ac:spMkLst>
            <pc:docMk/>
            <pc:sldMk cId="1879978422" sldId="308"/>
            <ac:spMk id="3" creationId="{4A9B79B7-4F4E-AD7F-05F0-A1E27D711868}"/>
          </ac:spMkLst>
        </pc:spChg>
        <pc:spChg chg="add mod">
          <ac:chgData name="אליאב שבת" userId="4e8d091a-89f1-4851-9f79-0c71e334f188" providerId="ADAL" clId="{A7CD68A3-5AC3-4515-8C8E-3E5F79B6BF7D}" dt="2023-06-18T20:23:26.054" v="89" actId="1035"/>
          <ac:spMkLst>
            <pc:docMk/>
            <pc:sldMk cId="1879978422" sldId="308"/>
            <ac:spMk id="4" creationId="{61893721-2B43-BB64-CE00-2E06B1708EC9}"/>
          </ac:spMkLst>
        </pc:spChg>
        <pc:spChg chg="del">
          <ac:chgData name="אליאב שבת" userId="4e8d091a-89f1-4851-9f79-0c71e334f188" providerId="ADAL" clId="{A7CD68A3-5AC3-4515-8C8E-3E5F79B6BF7D}" dt="2023-06-18T20:22:40.802" v="2" actId="478"/>
          <ac:spMkLst>
            <pc:docMk/>
            <pc:sldMk cId="1879978422" sldId="308"/>
            <ac:spMk id="8" creationId="{A17E8980-0C70-C086-B19D-331E37A06B25}"/>
          </ac:spMkLst>
        </pc:spChg>
        <pc:spChg chg="del">
          <ac:chgData name="אליאב שבת" userId="4e8d091a-89f1-4851-9f79-0c71e334f188" providerId="ADAL" clId="{A7CD68A3-5AC3-4515-8C8E-3E5F79B6BF7D}" dt="2023-06-18T20:22:10.462" v="0" actId="478"/>
          <ac:spMkLst>
            <pc:docMk/>
            <pc:sldMk cId="1879978422" sldId="308"/>
            <ac:spMk id="430" creationId="{00000000-0000-0000-0000-000000000000}"/>
          </ac:spMkLst>
        </pc:spChg>
        <pc:spChg chg="del">
          <ac:chgData name="אליאב שבת" userId="4e8d091a-89f1-4851-9f79-0c71e334f188" providerId="ADAL" clId="{A7CD68A3-5AC3-4515-8C8E-3E5F79B6BF7D}" dt="2023-06-18T20:22:13.186" v="1" actId="478"/>
          <ac:spMkLst>
            <pc:docMk/>
            <pc:sldMk cId="1879978422" sldId="308"/>
            <ac:spMk id="431" creationId="{00000000-0000-0000-0000-000000000000}"/>
          </ac:spMkLst>
        </pc:spChg>
      </pc:sldChg>
    </pc:docChg>
  </pc:docChgLst>
  <pc:docChgLst>
    <pc:chgData name="אליאב שבת" userId="4e8d091a-89f1-4851-9f79-0c71e334f188" providerId="ADAL" clId="{9788DE60-7120-4AD9-AD5E-73C3A0F35A33}"/>
    <pc:docChg chg="undo redo custSel addSld delSld modSld sldOrd">
      <pc:chgData name="אליאב שבת" userId="4e8d091a-89f1-4851-9f79-0c71e334f188" providerId="ADAL" clId="{9788DE60-7120-4AD9-AD5E-73C3A0F35A33}" dt="2023-06-25T09:39:42.535" v="13954" actId="20577"/>
      <pc:docMkLst>
        <pc:docMk/>
      </pc:docMkLst>
      <pc:sldChg chg="modSp mod modNotesTx">
        <pc:chgData name="אליאב שבת" userId="4e8d091a-89f1-4851-9f79-0c71e334f188" providerId="ADAL" clId="{9788DE60-7120-4AD9-AD5E-73C3A0F35A33}" dt="2023-06-24T16:12:45.339" v="9119"/>
        <pc:sldMkLst>
          <pc:docMk/>
          <pc:sldMk cId="0" sldId="256"/>
        </pc:sldMkLst>
        <pc:spChg chg="mod">
          <ac:chgData name="אליאב שבת" userId="4e8d091a-89f1-4851-9f79-0c71e334f188" providerId="ADAL" clId="{9788DE60-7120-4AD9-AD5E-73C3A0F35A33}" dt="2023-06-23T10:36:55.266" v="7065" actId="20577"/>
          <ac:spMkLst>
            <pc:docMk/>
            <pc:sldMk cId="0" sldId="256"/>
            <ac:spMk id="177" creationId="{00000000-0000-0000-0000-000000000000}"/>
          </ac:spMkLst>
        </pc:spChg>
      </pc:sldChg>
      <pc:sldChg chg="modSp mod modNotesTx">
        <pc:chgData name="אליאב שבת" userId="4e8d091a-89f1-4851-9f79-0c71e334f188" providerId="ADAL" clId="{9788DE60-7120-4AD9-AD5E-73C3A0F35A33}" dt="2023-06-24T21:45:09.953" v="13360" actId="20577"/>
        <pc:sldMkLst>
          <pc:docMk/>
          <pc:sldMk cId="0" sldId="258"/>
        </pc:sldMkLst>
        <pc:spChg chg="mod">
          <ac:chgData name="אליאב שבת" userId="4e8d091a-89f1-4851-9f79-0c71e334f188" providerId="ADAL" clId="{9788DE60-7120-4AD9-AD5E-73C3A0F35A33}" dt="2023-06-23T13:19:44.948" v="7521" actId="1076"/>
          <ac:spMkLst>
            <pc:docMk/>
            <pc:sldMk cId="0" sldId="258"/>
            <ac:spMk id="21" creationId="{B13D8283-F6A5-7249-AF87-C3188104FB68}"/>
          </ac:spMkLst>
        </pc:spChg>
        <pc:spChg chg="mod">
          <ac:chgData name="אליאב שבת" userId="4e8d091a-89f1-4851-9f79-0c71e334f188" providerId="ADAL" clId="{9788DE60-7120-4AD9-AD5E-73C3A0F35A33}" dt="2023-06-23T13:17:46.648" v="7455" actId="14100"/>
          <ac:spMkLst>
            <pc:docMk/>
            <pc:sldMk cId="0" sldId="258"/>
            <ac:spMk id="201" creationId="{00000000-0000-0000-0000-000000000000}"/>
          </ac:spMkLst>
        </pc:spChg>
        <pc:spChg chg="mod">
          <ac:chgData name="אליאב שבת" userId="4e8d091a-89f1-4851-9f79-0c71e334f188" providerId="ADAL" clId="{9788DE60-7120-4AD9-AD5E-73C3A0F35A33}" dt="2023-06-23T13:18:11.754" v="7495" actId="1076"/>
          <ac:spMkLst>
            <pc:docMk/>
            <pc:sldMk cId="0" sldId="258"/>
            <ac:spMk id="202" creationId="{00000000-0000-0000-0000-000000000000}"/>
          </ac:spMkLst>
        </pc:spChg>
        <pc:spChg chg="mod">
          <ac:chgData name="אליאב שבת" userId="4e8d091a-89f1-4851-9f79-0c71e334f188" providerId="ADAL" clId="{9788DE60-7120-4AD9-AD5E-73C3A0F35A33}" dt="2023-06-23T13:19:01.799" v="7502" actId="1076"/>
          <ac:spMkLst>
            <pc:docMk/>
            <pc:sldMk cId="0" sldId="258"/>
            <ac:spMk id="203" creationId="{00000000-0000-0000-0000-000000000000}"/>
          </ac:spMkLst>
        </pc:spChg>
      </pc:sldChg>
      <pc:sldChg chg="addSp modSp mod ord">
        <pc:chgData name="אליאב שבת" userId="4e8d091a-89f1-4851-9f79-0c71e334f188" providerId="ADAL" clId="{9788DE60-7120-4AD9-AD5E-73C3A0F35A33}" dt="2023-06-25T09:39:12.427" v="13918" actId="1076"/>
        <pc:sldMkLst>
          <pc:docMk/>
          <pc:sldMk cId="969688694" sldId="298"/>
        </pc:sldMkLst>
        <pc:spChg chg="add mod">
          <ac:chgData name="אליאב שבת" userId="4e8d091a-89f1-4851-9f79-0c71e334f188" providerId="ADAL" clId="{9788DE60-7120-4AD9-AD5E-73C3A0F35A33}" dt="2023-06-25T09:39:12.427" v="13918" actId="1076"/>
          <ac:spMkLst>
            <pc:docMk/>
            <pc:sldMk cId="969688694" sldId="298"/>
            <ac:spMk id="2" creationId="{11178979-78E3-BDB8-DA1B-D5366BBA76DB}"/>
          </ac:spMkLst>
        </pc:spChg>
        <pc:spChg chg="mod">
          <ac:chgData name="אליאב שבת" userId="4e8d091a-89f1-4851-9f79-0c71e334f188" providerId="ADAL" clId="{9788DE60-7120-4AD9-AD5E-73C3A0F35A33}" dt="2023-06-23T13:14:57.358" v="7390" actId="20577"/>
          <ac:spMkLst>
            <pc:docMk/>
            <pc:sldMk cId="969688694" sldId="298"/>
            <ac:spMk id="7" creationId="{12FFDEE1-73F1-8D20-48C4-0DF40B9961CC}"/>
          </ac:spMkLst>
        </pc:spChg>
      </pc:sldChg>
      <pc:sldChg chg="addSp modSp mod">
        <pc:chgData name="אליאב שבת" userId="4e8d091a-89f1-4851-9f79-0c71e334f188" providerId="ADAL" clId="{9788DE60-7120-4AD9-AD5E-73C3A0F35A33}" dt="2023-06-25T09:39:42.535" v="13954" actId="20577"/>
        <pc:sldMkLst>
          <pc:docMk/>
          <pc:sldMk cId="2022481292" sldId="299"/>
        </pc:sldMkLst>
        <pc:spChg chg="add mod">
          <ac:chgData name="אליאב שבת" userId="4e8d091a-89f1-4851-9f79-0c71e334f188" providerId="ADAL" clId="{9788DE60-7120-4AD9-AD5E-73C3A0F35A33}" dt="2023-06-25T09:39:42.535" v="13954" actId="20577"/>
          <ac:spMkLst>
            <pc:docMk/>
            <pc:sldMk cId="2022481292" sldId="299"/>
            <ac:spMk id="2" creationId="{C2F7FC14-361E-5670-E02D-2F0D72D3209E}"/>
          </ac:spMkLst>
        </pc:spChg>
        <pc:spChg chg="mod">
          <ac:chgData name="אליאב שבת" userId="4e8d091a-89f1-4851-9f79-0c71e334f188" providerId="ADAL" clId="{9788DE60-7120-4AD9-AD5E-73C3A0F35A33}" dt="2023-06-23T13:17:02.124" v="7444" actId="313"/>
          <ac:spMkLst>
            <pc:docMk/>
            <pc:sldMk cId="2022481292" sldId="299"/>
            <ac:spMk id="6" creationId="{E8001B30-EB93-E643-4203-8FFE2A29349A}"/>
          </ac:spMkLst>
        </pc:spChg>
      </pc:sldChg>
      <pc:sldChg chg="addSp modSp mod">
        <pc:chgData name="אליאב שבת" userId="4e8d091a-89f1-4851-9f79-0c71e334f188" providerId="ADAL" clId="{9788DE60-7120-4AD9-AD5E-73C3A0F35A33}" dt="2023-06-25T09:38:28.676" v="13899" actId="1076"/>
        <pc:sldMkLst>
          <pc:docMk/>
          <pc:sldMk cId="2784409163" sldId="300"/>
        </pc:sldMkLst>
        <pc:spChg chg="add mod">
          <ac:chgData name="אליאב שבת" userId="4e8d091a-89f1-4851-9f79-0c71e334f188" providerId="ADAL" clId="{9788DE60-7120-4AD9-AD5E-73C3A0F35A33}" dt="2023-06-25T09:38:28.676" v="13899" actId="1076"/>
          <ac:spMkLst>
            <pc:docMk/>
            <pc:sldMk cId="2784409163" sldId="300"/>
            <ac:spMk id="2" creationId="{A70D35DE-996A-C3D4-5AFC-224299B53C9D}"/>
          </ac:spMkLst>
        </pc:spChg>
        <pc:spChg chg="mod">
          <ac:chgData name="אליאב שבת" userId="4e8d091a-89f1-4851-9f79-0c71e334f188" providerId="ADAL" clId="{9788DE60-7120-4AD9-AD5E-73C3A0F35A33}" dt="2023-06-23T13:21:47.130" v="7566" actId="1036"/>
          <ac:spMkLst>
            <pc:docMk/>
            <pc:sldMk cId="2784409163" sldId="300"/>
            <ac:spMk id="6" creationId="{E8001B30-EB93-E643-4203-8FFE2A29349A}"/>
          </ac:spMkLst>
        </pc:spChg>
        <pc:spChg chg="mod">
          <ac:chgData name="אליאב שבת" userId="4e8d091a-89f1-4851-9f79-0c71e334f188" providerId="ADAL" clId="{9788DE60-7120-4AD9-AD5E-73C3A0F35A33}" dt="2023-06-23T13:15:01.225" v="7391" actId="20577"/>
          <ac:spMkLst>
            <pc:docMk/>
            <pc:sldMk cId="2784409163" sldId="300"/>
            <ac:spMk id="7" creationId="{12FFDEE1-73F1-8D20-48C4-0DF40B9961CC}"/>
          </ac:spMkLst>
        </pc:spChg>
      </pc:sldChg>
      <pc:sldChg chg="addSp delSp modSp mod modNotesTx">
        <pc:chgData name="אליאב שבת" userId="4e8d091a-89f1-4851-9f79-0c71e334f188" providerId="ADAL" clId="{9788DE60-7120-4AD9-AD5E-73C3A0F35A33}" dt="2023-06-24T21:49:23.386" v="13408" actId="20577"/>
        <pc:sldMkLst>
          <pc:docMk/>
          <pc:sldMk cId="1659383914" sldId="301"/>
        </pc:sldMkLst>
        <pc:spChg chg="add del mod">
          <ac:chgData name="אליאב שבת" userId="4e8d091a-89f1-4851-9f79-0c71e334f188" providerId="ADAL" clId="{9788DE60-7120-4AD9-AD5E-73C3A0F35A33}" dt="2023-06-16T17:26:17.969" v="4374"/>
          <ac:spMkLst>
            <pc:docMk/>
            <pc:sldMk cId="1659383914" sldId="301"/>
            <ac:spMk id="2" creationId="{A3ED9320-168D-E23C-CF03-BE85B3397B26}"/>
          </ac:spMkLst>
        </pc:spChg>
        <pc:spChg chg="add mod">
          <ac:chgData name="אליאב שבת" userId="4e8d091a-89f1-4851-9f79-0c71e334f188" providerId="ADAL" clId="{9788DE60-7120-4AD9-AD5E-73C3A0F35A33}" dt="2023-06-24T16:24:36.838" v="10121" actId="20577"/>
          <ac:spMkLst>
            <pc:docMk/>
            <pc:sldMk cId="1659383914" sldId="301"/>
            <ac:spMk id="3" creationId="{584C5B9A-063C-5CCC-B5D6-3E5B331D1041}"/>
          </ac:spMkLst>
        </pc:spChg>
        <pc:spChg chg="add mod">
          <ac:chgData name="אליאב שבת" userId="4e8d091a-89f1-4851-9f79-0c71e334f188" providerId="ADAL" clId="{9788DE60-7120-4AD9-AD5E-73C3A0F35A33}" dt="2023-06-16T17:38:17.175" v="4986" actId="14100"/>
          <ac:spMkLst>
            <pc:docMk/>
            <pc:sldMk cId="1659383914" sldId="301"/>
            <ac:spMk id="4" creationId="{23BDB1F5-7C22-5E4D-69B6-D4012EA7FE26}"/>
          </ac:spMkLst>
        </pc:spChg>
        <pc:spChg chg="del">
          <ac:chgData name="אליאב שבת" userId="4e8d091a-89f1-4851-9f79-0c71e334f188" providerId="ADAL" clId="{9788DE60-7120-4AD9-AD5E-73C3A0F35A33}" dt="2023-06-16T17:22:34.862" v="4357" actId="478"/>
          <ac:spMkLst>
            <pc:docMk/>
            <pc:sldMk cId="1659383914" sldId="301"/>
            <ac:spMk id="226" creationId="{00000000-0000-0000-0000-000000000000}"/>
          </ac:spMkLst>
        </pc:spChg>
        <pc:spChg chg="del">
          <ac:chgData name="אליאב שבת" userId="4e8d091a-89f1-4851-9f79-0c71e334f188" providerId="ADAL" clId="{9788DE60-7120-4AD9-AD5E-73C3A0F35A33}" dt="2023-06-16T17:22:33.413" v="4356" actId="478"/>
          <ac:spMkLst>
            <pc:docMk/>
            <pc:sldMk cId="1659383914" sldId="301"/>
            <ac:spMk id="227" creationId="{00000000-0000-0000-0000-000000000000}"/>
          </ac:spMkLst>
        </pc:spChg>
        <pc:picChg chg="mod">
          <ac:chgData name="אליאב שבת" userId="4e8d091a-89f1-4851-9f79-0c71e334f188" providerId="ADAL" clId="{9788DE60-7120-4AD9-AD5E-73C3A0F35A33}" dt="2023-06-16T17:36:22.232" v="4927" actId="1076"/>
          <ac:picMkLst>
            <pc:docMk/>
            <pc:sldMk cId="1659383914" sldId="301"/>
            <ac:picMk id="1026" creationId="{5EEF3373-6B30-364B-63E5-CA553E6A1E1F}"/>
          </ac:picMkLst>
        </pc:picChg>
      </pc:sldChg>
      <pc:sldChg chg="modSp mod modNotesTx">
        <pc:chgData name="אליאב שבת" userId="4e8d091a-89f1-4851-9f79-0c71e334f188" providerId="ADAL" clId="{9788DE60-7120-4AD9-AD5E-73C3A0F35A33}" dt="2023-06-23T13:31:14.507" v="7710" actId="20577"/>
        <pc:sldMkLst>
          <pc:docMk/>
          <pc:sldMk cId="3764190366" sldId="302"/>
        </pc:sldMkLst>
        <pc:spChg chg="mod">
          <ac:chgData name="אליאב שבת" userId="4e8d091a-89f1-4851-9f79-0c71e334f188" providerId="ADAL" clId="{9788DE60-7120-4AD9-AD5E-73C3A0F35A33}" dt="2023-06-23T13:29:36.949" v="7568" actId="20577"/>
          <ac:spMkLst>
            <pc:docMk/>
            <pc:sldMk cId="3764190366" sldId="302"/>
            <ac:spMk id="218" creationId="{00000000-0000-0000-0000-000000000000}"/>
          </ac:spMkLst>
        </pc:spChg>
      </pc:sldChg>
      <pc:sldChg chg="modSp mod">
        <pc:chgData name="אליאב שבת" userId="4e8d091a-89f1-4851-9f79-0c71e334f188" providerId="ADAL" clId="{9788DE60-7120-4AD9-AD5E-73C3A0F35A33}" dt="2023-06-23T13:01:19.505" v="7267" actId="20577"/>
        <pc:sldMkLst>
          <pc:docMk/>
          <pc:sldMk cId="4052918084" sldId="303"/>
        </pc:sldMkLst>
        <pc:spChg chg="mod">
          <ac:chgData name="אליאב שבת" userId="4e8d091a-89f1-4851-9f79-0c71e334f188" providerId="ADAL" clId="{9788DE60-7120-4AD9-AD5E-73C3A0F35A33}" dt="2023-06-23T13:01:19.505" v="7267" actId="20577"/>
          <ac:spMkLst>
            <pc:docMk/>
            <pc:sldMk cId="4052918084" sldId="303"/>
            <ac:spMk id="245" creationId="{00000000-0000-0000-0000-000000000000}"/>
          </ac:spMkLst>
        </pc:spChg>
      </pc:sldChg>
      <pc:sldChg chg="modSp mod modNotesTx">
        <pc:chgData name="אליאב שבת" userId="4e8d091a-89f1-4851-9f79-0c71e334f188" providerId="ADAL" clId="{9788DE60-7120-4AD9-AD5E-73C3A0F35A33}" dt="2023-06-23T13:34:24.939" v="7819" actId="20577"/>
        <pc:sldMkLst>
          <pc:docMk/>
          <pc:sldMk cId="919728836" sldId="304"/>
        </pc:sldMkLst>
        <pc:spChg chg="mod">
          <ac:chgData name="אליאב שבת" userId="4e8d091a-89f1-4851-9f79-0c71e334f188" providerId="ADAL" clId="{9788DE60-7120-4AD9-AD5E-73C3A0F35A33}" dt="2023-06-23T13:02:23.772" v="7329" actId="20577"/>
          <ac:spMkLst>
            <pc:docMk/>
            <pc:sldMk cId="919728836" sldId="304"/>
            <ac:spMk id="245" creationId="{00000000-0000-0000-0000-000000000000}"/>
          </ac:spMkLst>
        </pc:spChg>
      </pc:sldChg>
      <pc:sldChg chg="modSp mod ord modNotesTx">
        <pc:chgData name="אליאב שבת" userId="4e8d091a-89f1-4851-9f79-0c71e334f188" providerId="ADAL" clId="{9788DE60-7120-4AD9-AD5E-73C3A0F35A33}" dt="2023-06-24T21:53:03.385" v="13626" actId="20577"/>
        <pc:sldMkLst>
          <pc:docMk/>
          <pc:sldMk cId="2978949089" sldId="306"/>
        </pc:sldMkLst>
        <pc:spChg chg="mod">
          <ac:chgData name="אליאב שבת" userId="4e8d091a-89f1-4851-9f79-0c71e334f188" providerId="ADAL" clId="{9788DE60-7120-4AD9-AD5E-73C3A0F35A33}" dt="2023-06-20T21:17:26.733" v="6970" actId="5793"/>
          <ac:spMkLst>
            <pc:docMk/>
            <pc:sldMk cId="2978949089" sldId="306"/>
            <ac:spMk id="8" creationId="{A17E8980-0C70-C086-B19D-331E37A06B25}"/>
          </ac:spMkLst>
        </pc:spChg>
      </pc:sldChg>
      <pc:sldChg chg="addSp delSp modSp mod modNotesTx">
        <pc:chgData name="אליאב שבת" userId="4e8d091a-89f1-4851-9f79-0c71e334f188" providerId="ADAL" clId="{9788DE60-7120-4AD9-AD5E-73C3A0F35A33}" dt="2023-06-24T21:58:28.593" v="13670" actId="113"/>
        <pc:sldMkLst>
          <pc:docMk/>
          <pc:sldMk cId="1879978422" sldId="308"/>
        </pc:sldMkLst>
        <pc:spChg chg="add mod">
          <ac:chgData name="אליאב שבת" userId="4e8d091a-89f1-4851-9f79-0c71e334f188" providerId="ADAL" clId="{9788DE60-7120-4AD9-AD5E-73C3A0F35A33}" dt="2023-06-23T13:05:54.156" v="7337" actId="113"/>
          <ac:spMkLst>
            <pc:docMk/>
            <pc:sldMk cId="1879978422" sldId="308"/>
            <ac:spMk id="2" creationId="{A63F1446-22ED-523B-4971-04423EDDF7BB}"/>
          </ac:spMkLst>
        </pc:spChg>
        <pc:grpChg chg="del">
          <ac:chgData name="אליאב שבת" userId="4e8d091a-89f1-4851-9f79-0c71e334f188" providerId="ADAL" clId="{9788DE60-7120-4AD9-AD5E-73C3A0F35A33}" dt="2023-06-20T20:18:03.399" v="5141" actId="478"/>
          <ac:grpSpMkLst>
            <pc:docMk/>
            <pc:sldMk cId="1879978422" sldId="308"/>
            <ac:grpSpMk id="434" creationId="{00000000-0000-0000-0000-000000000000}"/>
          </ac:grpSpMkLst>
        </pc:grpChg>
        <pc:grpChg chg="del">
          <ac:chgData name="אליאב שבת" userId="4e8d091a-89f1-4851-9f79-0c71e334f188" providerId="ADAL" clId="{9788DE60-7120-4AD9-AD5E-73C3A0F35A33}" dt="2023-06-20T20:18:02.901" v="5140" actId="478"/>
          <ac:grpSpMkLst>
            <pc:docMk/>
            <pc:sldMk cId="1879978422" sldId="308"/>
            <ac:grpSpMk id="444" creationId="{00000000-0000-0000-0000-000000000000}"/>
          </ac:grpSpMkLst>
        </pc:grpChg>
        <pc:grpChg chg="del">
          <ac:chgData name="אליאב שבת" userId="4e8d091a-89f1-4851-9f79-0c71e334f188" providerId="ADAL" clId="{9788DE60-7120-4AD9-AD5E-73C3A0F35A33}" dt="2023-06-20T20:18:02.316" v="5139" actId="478"/>
          <ac:grpSpMkLst>
            <pc:docMk/>
            <pc:sldMk cId="1879978422" sldId="308"/>
            <ac:grpSpMk id="453" creationId="{00000000-0000-0000-0000-000000000000}"/>
          </ac:grpSpMkLst>
        </pc:grpChg>
      </pc:sldChg>
      <pc:sldChg chg="addSp delSp modSp mod ord modNotesTx">
        <pc:chgData name="אליאב שבת" userId="4e8d091a-89f1-4851-9f79-0c71e334f188" providerId="ADAL" clId="{9788DE60-7120-4AD9-AD5E-73C3A0F35A33}" dt="2023-06-25T09:38:59.177" v="13909" actId="1076"/>
        <pc:sldMkLst>
          <pc:docMk/>
          <pc:sldMk cId="2795123850" sldId="310"/>
        </pc:sldMkLst>
        <pc:spChg chg="add mod">
          <ac:chgData name="אליאב שבת" userId="4e8d091a-89f1-4851-9f79-0c71e334f188" providerId="ADAL" clId="{9788DE60-7120-4AD9-AD5E-73C3A0F35A33}" dt="2023-06-25T09:38:59.177" v="13909" actId="1076"/>
          <ac:spMkLst>
            <pc:docMk/>
            <pc:sldMk cId="2795123850" sldId="310"/>
            <ac:spMk id="3" creationId="{98AD316A-50EE-F19E-570F-0C3B6147A5E8}"/>
          </ac:spMkLst>
        </pc:spChg>
        <pc:spChg chg="add del mod">
          <ac:chgData name="אליאב שבת" userId="4e8d091a-89f1-4851-9f79-0c71e334f188" providerId="ADAL" clId="{9788DE60-7120-4AD9-AD5E-73C3A0F35A33}" dt="2023-06-16T13:01:13.197" v="13" actId="478"/>
          <ac:spMkLst>
            <pc:docMk/>
            <pc:sldMk cId="2795123850" sldId="310"/>
            <ac:spMk id="3" creationId="{B81DC19A-3B4C-971F-B219-DEBF3ABA5324}"/>
          </ac:spMkLst>
        </pc:spChg>
        <pc:spChg chg="add mod">
          <ac:chgData name="אליאב שבת" userId="4e8d091a-89f1-4851-9f79-0c71e334f188" providerId="ADAL" clId="{9788DE60-7120-4AD9-AD5E-73C3A0F35A33}" dt="2023-06-24T17:27:09.123" v="13047" actId="20577"/>
          <ac:spMkLst>
            <pc:docMk/>
            <pc:sldMk cId="2795123850" sldId="310"/>
            <ac:spMk id="4" creationId="{09F95DAF-B0E5-A5C0-2154-3230B1F03623}"/>
          </ac:spMkLst>
        </pc:spChg>
        <pc:picChg chg="mod">
          <ac:chgData name="אליאב שבת" userId="4e8d091a-89f1-4851-9f79-0c71e334f188" providerId="ADAL" clId="{9788DE60-7120-4AD9-AD5E-73C3A0F35A33}" dt="2023-06-16T13:03:10.799" v="76" actId="1076"/>
          <ac:picMkLst>
            <pc:docMk/>
            <pc:sldMk cId="2795123850" sldId="310"/>
            <ac:picMk id="7" creationId="{441DCD4C-EBF5-E80B-262D-6405206AFF45}"/>
          </ac:picMkLst>
        </pc:picChg>
      </pc:sldChg>
      <pc:sldChg chg="addSp modSp mod">
        <pc:chgData name="אליאב שבת" userId="4e8d091a-89f1-4851-9f79-0c71e334f188" providerId="ADAL" clId="{9788DE60-7120-4AD9-AD5E-73C3A0F35A33}" dt="2023-06-25T09:39:21.463" v="13922" actId="20577"/>
        <pc:sldMkLst>
          <pc:docMk/>
          <pc:sldMk cId="3369539518" sldId="311"/>
        </pc:sldMkLst>
        <pc:spChg chg="add mod">
          <ac:chgData name="אליאב שבת" userId="4e8d091a-89f1-4851-9f79-0c71e334f188" providerId="ADAL" clId="{9788DE60-7120-4AD9-AD5E-73C3A0F35A33}" dt="2023-06-25T09:39:21.463" v="13922" actId="20577"/>
          <ac:spMkLst>
            <pc:docMk/>
            <pc:sldMk cId="3369539518" sldId="311"/>
            <ac:spMk id="3" creationId="{AE561FB0-F02A-8923-FFD0-72B0A289E332}"/>
          </ac:spMkLst>
        </pc:spChg>
      </pc:sldChg>
      <pc:sldChg chg="modSp del mod">
        <pc:chgData name="אליאב שבת" userId="4e8d091a-89f1-4851-9f79-0c71e334f188" providerId="ADAL" clId="{9788DE60-7120-4AD9-AD5E-73C3A0F35A33}" dt="2023-06-23T13:21:54.375" v="7567" actId="2696"/>
        <pc:sldMkLst>
          <pc:docMk/>
          <pc:sldMk cId="4106157589" sldId="312"/>
        </pc:sldMkLst>
        <pc:spChg chg="mod">
          <ac:chgData name="אליאב שבת" userId="4e8d091a-89f1-4851-9f79-0c71e334f188" providerId="ADAL" clId="{9788DE60-7120-4AD9-AD5E-73C3A0F35A33}" dt="2023-06-23T13:18:26.042" v="7496" actId="20577"/>
          <ac:spMkLst>
            <pc:docMk/>
            <pc:sldMk cId="4106157589" sldId="312"/>
            <ac:spMk id="7" creationId="{12FFDEE1-73F1-8D20-48C4-0DF40B9961CC}"/>
          </ac:spMkLst>
        </pc:spChg>
      </pc:sldChg>
      <pc:sldChg chg="addSp modSp mod ord modNotesTx">
        <pc:chgData name="אליאב שבת" userId="4e8d091a-89f1-4851-9f79-0c71e334f188" providerId="ADAL" clId="{9788DE60-7120-4AD9-AD5E-73C3A0F35A33}" dt="2023-06-25T09:39:37.344" v="13951" actId="1038"/>
        <pc:sldMkLst>
          <pc:docMk/>
          <pc:sldMk cId="4289465974" sldId="313"/>
        </pc:sldMkLst>
        <pc:spChg chg="add mod">
          <ac:chgData name="אליאב שבת" userId="4e8d091a-89f1-4851-9f79-0c71e334f188" providerId="ADAL" clId="{9788DE60-7120-4AD9-AD5E-73C3A0F35A33}" dt="2023-06-25T09:39:37.344" v="13951" actId="1038"/>
          <ac:spMkLst>
            <pc:docMk/>
            <pc:sldMk cId="4289465974" sldId="313"/>
            <ac:spMk id="2" creationId="{2E10F53F-1F62-61BF-C248-9FA3C7067533}"/>
          </ac:spMkLst>
        </pc:spChg>
        <pc:spChg chg="mod">
          <ac:chgData name="אליאב שבת" userId="4e8d091a-89f1-4851-9f79-0c71e334f188" providerId="ADAL" clId="{9788DE60-7120-4AD9-AD5E-73C3A0F35A33}" dt="2023-06-25T09:23:52.027" v="13859" actId="20577"/>
          <ac:spMkLst>
            <pc:docMk/>
            <pc:sldMk cId="4289465974" sldId="313"/>
            <ac:spMk id="427" creationId="{00000000-0000-0000-0000-000000000000}"/>
          </ac:spMkLst>
        </pc:spChg>
        <pc:spChg chg="mod">
          <ac:chgData name="אליאב שבת" userId="4e8d091a-89f1-4851-9f79-0c71e334f188" providerId="ADAL" clId="{9788DE60-7120-4AD9-AD5E-73C3A0F35A33}" dt="2023-06-25T09:25:57.512" v="13881" actId="20577"/>
          <ac:spMkLst>
            <pc:docMk/>
            <pc:sldMk cId="4289465974" sldId="313"/>
            <ac:spMk id="431" creationId="{00000000-0000-0000-0000-000000000000}"/>
          </ac:spMkLst>
        </pc:spChg>
      </pc:sldChg>
      <pc:sldChg chg="addSp delSp modSp mod ord modNotesTx">
        <pc:chgData name="אליאב שבת" userId="4e8d091a-89f1-4851-9f79-0c71e334f188" providerId="ADAL" clId="{9788DE60-7120-4AD9-AD5E-73C3A0F35A33}" dt="2023-06-24T22:00:27.996" v="13833" actId="20577"/>
        <pc:sldMkLst>
          <pc:docMk/>
          <pc:sldMk cId="2089057204" sldId="314"/>
        </pc:sldMkLst>
        <pc:spChg chg="add mod">
          <ac:chgData name="אליאב שבת" userId="4e8d091a-89f1-4851-9f79-0c71e334f188" providerId="ADAL" clId="{9788DE60-7120-4AD9-AD5E-73C3A0F35A33}" dt="2023-06-24T17:16:31.164" v="12244" actId="20577"/>
          <ac:spMkLst>
            <pc:docMk/>
            <pc:sldMk cId="2089057204" sldId="314"/>
            <ac:spMk id="4" creationId="{B6166827-5001-A807-6829-A3891411BC34}"/>
          </ac:spMkLst>
        </pc:spChg>
        <pc:spChg chg="add mod">
          <ac:chgData name="אליאב שבת" userId="4e8d091a-89f1-4851-9f79-0c71e334f188" providerId="ADAL" clId="{9788DE60-7120-4AD9-AD5E-73C3A0F35A33}" dt="2023-06-16T15:35:23.591" v="2949" actId="1076"/>
          <ac:spMkLst>
            <pc:docMk/>
            <pc:sldMk cId="2089057204" sldId="314"/>
            <ac:spMk id="5" creationId="{082E9EAB-12E0-5579-6294-11FB303E0971}"/>
          </ac:spMkLst>
        </pc:spChg>
        <pc:picChg chg="add del mod ord">
          <ac:chgData name="אליאב שבת" userId="4e8d091a-89f1-4851-9f79-0c71e334f188" providerId="ADAL" clId="{9788DE60-7120-4AD9-AD5E-73C3A0F35A33}" dt="2023-06-16T15:08:40.872" v="2387" actId="1076"/>
          <ac:picMkLst>
            <pc:docMk/>
            <pc:sldMk cId="2089057204" sldId="314"/>
            <ac:picMk id="3" creationId="{EFE9BF07-F581-1331-13D1-00EDE26B906D}"/>
          </ac:picMkLst>
        </pc:picChg>
        <pc:picChg chg="add del">
          <ac:chgData name="אליאב שבת" userId="4e8d091a-89f1-4851-9f79-0c71e334f188" providerId="ADAL" clId="{9788DE60-7120-4AD9-AD5E-73C3A0F35A33}" dt="2023-06-16T13:21:46.235" v="244" actId="478"/>
          <ac:picMkLst>
            <pc:docMk/>
            <pc:sldMk cId="2089057204" sldId="314"/>
            <ac:picMk id="7" creationId="{75698252-2EEA-6EB8-DDE1-484D2CF14B14}"/>
          </ac:picMkLst>
        </pc:picChg>
      </pc:sldChg>
      <pc:sldChg chg="modSp mod ord modNotesTx">
        <pc:chgData name="אליאב שבת" userId="4e8d091a-89f1-4851-9f79-0c71e334f188" providerId="ADAL" clId="{9788DE60-7120-4AD9-AD5E-73C3A0F35A33}" dt="2023-06-23T13:53:38.835" v="8147" actId="20577"/>
        <pc:sldMkLst>
          <pc:docMk/>
          <pc:sldMk cId="1152884559" sldId="316"/>
        </pc:sldMkLst>
        <pc:picChg chg="mod modCrop">
          <ac:chgData name="אליאב שבת" userId="4e8d091a-89f1-4851-9f79-0c71e334f188" providerId="ADAL" clId="{9788DE60-7120-4AD9-AD5E-73C3A0F35A33}" dt="2023-06-16T16:20:17.722" v="3374" actId="1440"/>
          <ac:picMkLst>
            <pc:docMk/>
            <pc:sldMk cId="1152884559" sldId="316"/>
            <ac:picMk id="46" creationId="{847F9E46-53A6-0958-7352-594949EFF0C1}"/>
          </ac:picMkLst>
        </pc:picChg>
      </pc:sldChg>
      <pc:sldChg chg="addSp delSp modSp mod modNotesTx">
        <pc:chgData name="אליאב שבת" userId="4e8d091a-89f1-4851-9f79-0c71e334f188" providerId="ADAL" clId="{9788DE60-7120-4AD9-AD5E-73C3A0F35A33}" dt="2023-06-25T09:38:49.488" v="13905" actId="1076"/>
        <pc:sldMkLst>
          <pc:docMk/>
          <pc:sldMk cId="1704455195" sldId="317"/>
        </pc:sldMkLst>
        <pc:spChg chg="add mod">
          <ac:chgData name="אליאב שבת" userId="4e8d091a-89f1-4851-9f79-0c71e334f188" providerId="ADAL" clId="{9788DE60-7120-4AD9-AD5E-73C3A0F35A33}" dt="2023-06-25T09:38:49.488" v="13905" actId="1076"/>
          <ac:spMkLst>
            <pc:docMk/>
            <pc:sldMk cId="1704455195" sldId="317"/>
            <ac:spMk id="47" creationId="{9DA11AC5-71C1-F753-40F2-63A9D33CEAF0}"/>
          </ac:spMkLst>
        </pc:spChg>
        <pc:picChg chg="add del">
          <ac:chgData name="אליאב שבת" userId="4e8d091a-89f1-4851-9f79-0c71e334f188" providerId="ADAL" clId="{9788DE60-7120-4AD9-AD5E-73C3A0F35A33}" dt="2023-06-23T14:00:07.325" v="8263" actId="478"/>
          <ac:picMkLst>
            <pc:docMk/>
            <pc:sldMk cId="1704455195" sldId="317"/>
            <ac:picMk id="7" creationId="{2C6BA5D8-195E-B9D0-1EB7-0D8DA15530A7}"/>
          </ac:picMkLst>
        </pc:picChg>
      </pc:sldChg>
      <pc:sldChg chg="addSp delSp modSp mod">
        <pc:chgData name="אליאב שבת" userId="4e8d091a-89f1-4851-9f79-0c71e334f188" providerId="ADAL" clId="{9788DE60-7120-4AD9-AD5E-73C3A0F35A33}" dt="2023-06-25T09:38:36.767" v="13901" actId="20577"/>
        <pc:sldMkLst>
          <pc:docMk/>
          <pc:sldMk cId="691930328" sldId="318"/>
        </pc:sldMkLst>
        <pc:spChg chg="add del mod">
          <ac:chgData name="אליאב שבת" userId="4e8d091a-89f1-4851-9f79-0c71e334f188" providerId="ADAL" clId="{9788DE60-7120-4AD9-AD5E-73C3A0F35A33}" dt="2023-06-16T17:03:38.539" v="3954" actId="478"/>
          <ac:spMkLst>
            <pc:docMk/>
            <pc:sldMk cId="691930328" sldId="318"/>
            <ac:spMk id="2" creationId="{4B7697D7-9522-C08F-8700-092F1228109E}"/>
          </ac:spMkLst>
        </pc:spChg>
        <pc:spChg chg="add mod">
          <ac:chgData name="אליאב שבת" userId="4e8d091a-89f1-4851-9f79-0c71e334f188" providerId="ADAL" clId="{9788DE60-7120-4AD9-AD5E-73C3A0F35A33}" dt="2023-06-25T09:38:36.767" v="13901" actId="20577"/>
          <ac:spMkLst>
            <pc:docMk/>
            <pc:sldMk cId="691930328" sldId="318"/>
            <ac:spMk id="2" creationId="{7DB724C6-FA21-050A-72AF-4E0C7A262B4F}"/>
          </ac:spMkLst>
        </pc:spChg>
        <pc:spChg chg="mod">
          <ac:chgData name="אליאב שבת" userId="4e8d091a-89f1-4851-9f79-0c71e334f188" providerId="ADAL" clId="{9788DE60-7120-4AD9-AD5E-73C3A0F35A33}" dt="2023-06-16T17:05:51.017" v="3992" actId="1038"/>
          <ac:spMkLst>
            <pc:docMk/>
            <pc:sldMk cId="691930328" sldId="318"/>
            <ac:spMk id="8" creationId="{A17E8980-0C70-C086-B19D-331E37A06B25}"/>
          </ac:spMkLst>
        </pc:spChg>
        <pc:spChg chg="add mod">
          <ac:chgData name="אליאב שבת" userId="4e8d091a-89f1-4851-9f79-0c71e334f188" providerId="ADAL" clId="{9788DE60-7120-4AD9-AD5E-73C3A0F35A33}" dt="2023-06-16T16:49:28.710" v="3546" actId="1076"/>
          <ac:spMkLst>
            <pc:docMk/>
            <pc:sldMk cId="691930328" sldId="318"/>
            <ac:spMk id="14" creationId="{0DD74F08-A20F-41CA-7641-D572B6D198CB}"/>
          </ac:spMkLst>
        </pc:spChg>
        <pc:spChg chg="add del mod">
          <ac:chgData name="אליאב שבת" userId="4e8d091a-89f1-4851-9f79-0c71e334f188" providerId="ADAL" clId="{9788DE60-7120-4AD9-AD5E-73C3A0F35A33}" dt="2023-06-16T17:02:09.698" v="3938" actId="478"/>
          <ac:spMkLst>
            <pc:docMk/>
            <pc:sldMk cId="691930328" sldId="318"/>
            <ac:spMk id="15" creationId="{C14D6FE3-A5AB-7F65-2287-A4EE190EFBED}"/>
          </ac:spMkLst>
        </pc:spChg>
        <pc:spChg chg="mod">
          <ac:chgData name="אליאב שבת" userId="4e8d091a-89f1-4851-9f79-0c71e334f188" providerId="ADAL" clId="{9788DE60-7120-4AD9-AD5E-73C3A0F35A33}" dt="2023-06-16T17:15:56.545" v="4228" actId="14100"/>
          <ac:spMkLst>
            <pc:docMk/>
            <pc:sldMk cId="691930328" sldId="318"/>
            <ac:spMk id="430" creationId="{00000000-0000-0000-0000-000000000000}"/>
          </ac:spMkLst>
        </pc:spChg>
        <pc:spChg chg="del mod">
          <ac:chgData name="אליאב שבת" userId="4e8d091a-89f1-4851-9f79-0c71e334f188" providerId="ADAL" clId="{9788DE60-7120-4AD9-AD5E-73C3A0F35A33}" dt="2023-06-16T17:01:23.812" v="3908" actId="21"/>
          <ac:spMkLst>
            <pc:docMk/>
            <pc:sldMk cId="691930328" sldId="318"/>
            <ac:spMk id="431" creationId="{00000000-0000-0000-0000-000000000000}"/>
          </ac:spMkLst>
        </pc:spChg>
        <pc:grpChg chg="del">
          <ac:chgData name="אליאב שבת" userId="4e8d091a-89f1-4851-9f79-0c71e334f188" providerId="ADAL" clId="{9788DE60-7120-4AD9-AD5E-73C3A0F35A33}" dt="2023-06-16T16:43:06.979" v="3454" actId="478"/>
          <ac:grpSpMkLst>
            <pc:docMk/>
            <pc:sldMk cId="691930328" sldId="318"/>
            <ac:grpSpMk id="3" creationId="{A7C37B9D-42DA-EACA-8AB3-91076B94EBCA}"/>
          </ac:grpSpMkLst>
        </pc:grpChg>
        <pc:grpChg chg="del">
          <ac:chgData name="אליאב שבת" userId="4e8d091a-89f1-4851-9f79-0c71e334f188" providerId="ADAL" clId="{9788DE60-7120-4AD9-AD5E-73C3A0F35A33}" dt="2023-06-16T16:43:21.911" v="3461" actId="478"/>
          <ac:grpSpMkLst>
            <pc:docMk/>
            <pc:sldMk cId="691930328" sldId="318"/>
            <ac:grpSpMk id="434" creationId="{00000000-0000-0000-0000-000000000000}"/>
          </ac:grpSpMkLst>
        </pc:grpChg>
        <pc:grpChg chg="del">
          <ac:chgData name="אליאב שבת" userId="4e8d091a-89f1-4851-9f79-0c71e334f188" providerId="ADAL" clId="{9788DE60-7120-4AD9-AD5E-73C3A0F35A33}" dt="2023-06-16T16:43:23.958" v="3462" actId="478"/>
          <ac:grpSpMkLst>
            <pc:docMk/>
            <pc:sldMk cId="691930328" sldId="318"/>
            <ac:grpSpMk id="444" creationId="{00000000-0000-0000-0000-000000000000}"/>
          </ac:grpSpMkLst>
        </pc:grpChg>
        <pc:grpChg chg="del">
          <ac:chgData name="אליאב שבת" userId="4e8d091a-89f1-4851-9f79-0c71e334f188" providerId="ADAL" clId="{9788DE60-7120-4AD9-AD5E-73C3A0F35A33}" dt="2023-06-16T16:43:25.734" v="3463" actId="478"/>
          <ac:grpSpMkLst>
            <pc:docMk/>
            <pc:sldMk cId="691930328" sldId="318"/>
            <ac:grpSpMk id="453" creationId="{00000000-0000-0000-0000-000000000000}"/>
          </ac:grpSpMkLst>
        </pc:grpChg>
        <pc:picChg chg="add mod">
          <ac:chgData name="אליאב שבת" userId="4e8d091a-89f1-4851-9f79-0c71e334f188" providerId="ADAL" clId="{9788DE60-7120-4AD9-AD5E-73C3A0F35A33}" dt="2023-06-16T17:05:51.017" v="3992" actId="1038"/>
          <ac:picMkLst>
            <pc:docMk/>
            <pc:sldMk cId="691930328" sldId="318"/>
            <ac:picMk id="1026" creationId="{0A66E384-275C-E28A-4403-3EDF6B51070D}"/>
          </ac:picMkLst>
        </pc:picChg>
        <pc:picChg chg="add del mod">
          <ac:chgData name="אליאב שבת" userId="4e8d091a-89f1-4851-9f79-0c71e334f188" providerId="ADAL" clId="{9788DE60-7120-4AD9-AD5E-73C3A0F35A33}" dt="2023-06-16T16:43:33.199" v="3464" actId="478"/>
          <ac:picMkLst>
            <pc:docMk/>
            <pc:sldMk cId="691930328" sldId="318"/>
            <ac:picMk id="1028" creationId="{07814A6A-030F-C547-1492-DA8585FBF791}"/>
          </ac:picMkLst>
        </pc:picChg>
        <pc:picChg chg="add del mod">
          <ac:chgData name="אליאב שבת" userId="4e8d091a-89f1-4851-9f79-0c71e334f188" providerId="ADAL" clId="{9788DE60-7120-4AD9-AD5E-73C3A0F35A33}" dt="2023-06-16T17:01:23.812" v="3908" actId="21"/>
          <ac:picMkLst>
            <pc:docMk/>
            <pc:sldMk cId="691930328" sldId="318"/>
            <ac:picMk id="1030" creationId="{ECFAA13C-0FEE-C25E-41BE-8CBED47943E5}"/>
          </ac:picMkLst>
        </pc:picChg>
        <pc:picChg chg="add del">
          <ac:chgData name="אליאב שבת" userId="4e8d091a-89f1-4851-9f79-0c71e334f188" providerId="ADAL" clId="{9788DE60-7120-4AD9-AD5E-73C3A0F35A33}" dt="2023-06-16T16:45:27.302" v="3513"/>
          <ac:picMkLst>
            <pc:docMk/>
            <pc:sldMk cId="691930328" sldId="318"/>
            <ac:picMk id="1032" creationId="{770A8B3E-1F4A-C98D-3C19-46CF3133C4E1}"/>
          </ac:picMkLst>
        </pc:picChg>
        <pc:picChg chg="add del mod">
          <ac:chgData name="אליאב שבת" userId="4e8d091a-89f1-4851-9f79-0c71e334f188" providerId="ADAL" clId="{9788DE60-7120-4AD9-AD5E-73C3A0F35A33}" dt="2023-06-16T17:01:23.812" v="3908" actId="21"/>
          <ac:picMkLst>
            <pc:docMk/>
            <pc:sldMk cId="691930328" sldId="318"/>
            <ac:picMk id="1034" creationId="{C50D01A0-3562-C4AB-22B0-D22357F4A484}"/>
          </ac:picMkLst>
        </pc:picChg>
        <pc:picChg chg="add mod">
          <ac:chgData name="אליאב שבת" userId="4e8d091a-89f1-4851-9f79-0c71e334f188" providerId="ADAL" clId="{9788DE60-7120-4AD9-AD5E-73C3A0F35A33}" dt="2023-06-16T17:05:51.017" v="3992" actId="1038"/>
          <ac:picMkLst>
            <pc:docMk/>
            <pc:sldMk cId="691930328" sldId="318"/>
            <ac:picMk id="1036" creationId="{A020A1DD-B736-CEE9-CE12-9126D1C541BD}"/>
          </ac:picMkLst>
        </pc:picChg>
      </pc:sldChg>
      <pc:sldChg chg="addSp modSp mod modNotesTx">
        <pc:chgData name="אליאב שבת" userId="4e8d091a-89f1-4851-9f79-0c71e334f188" providerId="ADAL" clId="{9788DE60-7120-4AD9-AD5E-73C3A0F35A33}" dt="2023-06-25T09:37:44.745" v="13887" actId="1076"/>
        <pc:sldMkLst>
          <pc:docMk/>
          <pc:sldMk cId="487289069" sldId="319"/>
        </pc:sldMkLst>
        <pc:spChg chg="add mod">
          <ac:chgData name="אליאב שבת" userId="4e8d091a-89f1-4851-9f79-0c71e334f188" providerId="ADAL" clId="{9788DE60-7120-4AD9-AD5E-73C3A0F35A33}" dt="2023-06-25T09:37:44.745" v="13887" actId="1076"/>
          <ac:spMkLst>
            <pc:docMk/>
            <pc:sldMk cId="487289069" sldId="319"/>
            <ac:spMk id="2" creationId="{F096B842-7A18-F8AE-4DF6-25FA48328F39}"/>
          </ac:spMkLst>
        </pc:spChg>
        <pc:spChg chg="mod">
          <ac:chgData name="אליאב שבת" userId="4e8d091a-89f1-4851-9f79-0c71e334f188" providerId="ADAL" clId="{9788DE60-7120-4AD9-AD5E-73C3A0F35A33}" dt="2023-06-23T14:11:25.864" v="8782" actId="1076"/>
          <ac:spMkLst>
            <pc:docMk/>
            <pc:sldMk cId="487289069" sldId="319"/>
            <ac:spMk id="430" creationId="{00000000-0000-0000-0000-000000000000}"/>
          </ac:spMkLst>
        </pc:spChg>
        <pc:spChg chg="mod">
          <ac:chgData name="אליאב שבת" userId="4e8d091a-89f1-4851-9f79-0c71e334f188" providerId="ADAL" clId="{9788DE60-7120-4AD9-AD5E-73C3A0F35A33}" dt="2023-06-23T14:11:29.488" v="8783" actId="1076"/>
          <ac:spMkLst>
            <pc:docMk/>
            <pc:sldMk cId="487289069" sldId="319"/>
            <ac:spMk id="431" creationId="{00000000-0000-0000-0000-000000000000}"/>
          </ac:spMkLst>
        </pc:spChg>
      </pc:sldChg>
      <pc:sldChg chg="addSp delSp modSp mod ord modNotesTx">
        <pc:chgData name="אליאב שבת" userId="4e8d091a-89f1-4851-9f79-0c71e334f188" providerId="ADAL" clId="{9788DE60-7120-4AD9-AD5E-73C3A0F35A33}" dt="2023-06-24T17:08:39.044" v="11943" actId="20577"/>
        <pc:sldMkLst>
          <pc:docMk/>
          <pc:sldMk cId="2230206206" sldId="320"/>
        </pc:sldMkLst>
        <pc:spChg chg="add del mod">
          <ac:chgData name="אליאב שבת" userId="4e8d091a-89f1-4851-9f79-0c71e334f188" providerId="ADAL" clId="{9788DE60-7120-4AD9-AD5E-73C3A0F35A33}" dt="2023-06-16T15:03:47.579" v="2357"/>
          <ac:spMkLst>
            <pc:docMk/>
            <pc:sldMk cId="2230206206" sldId="320"/>
            <ac:spMk id="2" creationId="{17D7F924-2406-6F19-9A62-D29BEA527BC3}"/>
          </ac:spMkLst>
        </pc:spChg>
        <pc:spChg chg="add mod">
          <ac:chgData name="אליאב שבת" userId="4e8d091a-89f1-4851-9f79-0c71e334f188" providerId="ADAL" clId="{9788DE60-7120-4AD9-AD5E-73C3A0F35A33}" dt="2023-06-17T16:36:23.248" v="4991" actId="20577"/>
          <ac:spMkLst>
            <pc:docMk/>
            <pc:sldMk cId="2230206206" sldId="320"/>
            <ac:spMk id="3" creationId="{0D040FA9-7011-83BD-D254-69CBF82E0365}"/>
          </ac:spMkLst>
        </pc:spChg>
        <pc:spChg chg="add mod ord">
          <ac:chgData name="אליאב שבת" userId="4e8d091a-89f1-4851-9f79-0c71e334f188" providerId="ADAL" clId="{9788DE60-7120-4AD9-AD5E-73C3A0F35A33}" dt="2023-06-16T15:49:56.377" v="3134" actId="1035"/>
          <ac:spMkLst>
            <pc:docMk/>
            <pc:sldMk cId="2230206206" sldId="320"/>
            <ac:spMk id="8" creationId="{16191A83-11AF-0318-BEAD-0A730A56DB35}"/>
          </ac:spMkLst>
        </pc:spChg>
        <pc:spChg chg="mod">
          <ac:chgData name="אליאב שבת" userId="4e8d091a-89f1-4851-9f79-0c71e334f188" providerId="ADAL" clId="{9788DE60-7120-4AD9-AD5E-73C3A0F35A33}" dt="2023-06-16T15:20:46.403" v="2626" actId="20577"/>
          <ac:spMkLst>
            <pc:docMk/>
            <pc:sldMk cId="2230206206" sldId="320"/>
            <ac:spMk id="427" creationId="{00000000-0000-0000-0000-000000000000}"/>
          </ac:spMkLst>
        </pc:spChg>
        <pc:picChg chg="add mod">
          <ac:chgData name="אליאב שבת" userId="4e8d091a-89f1-4851-9f79-0c71e334f188" providerId="ADAL" clId="{9788DE60-7120-4AD9-AD5E-73C3A0F35A33}" dt="2023-06-16T15:42:25.156" v="2990"/>
          <ac:picMkLst>
            <pc:docMk/>
            <pc:sldMk cId="2230206206" sldId="320"/>
            <ac:picMk id="4" creationId="{1CD1650A-5C1E-8DDC-B0A1-972B168CDA12}"/>
          </ac:picMkLst>
        </pc:picChg>
        <pc:picChg chg="add mod">
          <ac:chgData name="אליאב שבת" userId="4e8d091a-89f1-4851-9f79-0c71e334f188" providerId="ADAL" clId="{9788DE60-7120-4AD9-AD5E-73C3A0F35A33}" dt="2023-06-17T16:36:33.907" v="4996" actId="1076"/>
          <ac:picMkLst>
            <pc:docMk/>
            <pc:sldMk cId="2230206206" sldId="320"/>
            <ac:picMk id="4" creationId="{918EDBCF-E8D1-93E7-6E2C-C7967047795B}"/>
          </ac:picMkLst>
        </pc:picChg>
        <pc:picChg chg="add mod">
          <ac:chgData name="אליאב שבת" userId="4e8d091a-89f1-4851-9f79-0c71e334f188" providerId="ADAL" clId="{9788DE60-7120-4AD9-AD5E-73C3A0F35A33}" dt="2023-06-16T15:49:35.396" v="3128" actId="14100"/>
          <ac:picMkLst>
            <pc:docMk/>
            <pc:sldMk cId="2230206206" sldId="320"/>
            <ac:picMk id="6" creationId="{6A912FEA-8D5E-FA11-F8B1-BE0321B7F3F7}"/>
          </ac:picMkLst>
        </pc:picChg>
        <pc:picChg chg="mod modCrop">
          <ac:chgData name="אליאב שבת" userId="4e8d091a-89f1-4851-9f79-0c71e334f188" providerId="ADAL" clId="{9788DE60-7120-4AD9-AD5E-73C3A0F35A33}" dt="2023-06-16T15:49:40.062" v="3129" actId="14100"/>
          <ac:picMkLst>
            <pc:docMk/>
            <pc:sldMk cId="2230206206" sldId="320"/>
            <ac:picMk id="7" creationId="{A0EDCCF1-AE93-C22C-EF8D-8A6B9808BC4F}"/>
          </ac:picMkLst>
        </pc:picChg>
      </pc:sldChg>
      <pc:sldChg chg="addSp delSp modSp mod ord">
        <pc:chgData name="אליאב שבת" userId="4e8d091a-89f1-4851-9f79-0c71e334f188" providerId="ADAL" clId="{9788DE60-7120-4AD9-AD5E-73C3A0F35A33}" dt="2023-06-23T13:11:29.170" v="7341"/>
        <pc:sldMkLst>
          <pc:docMk/>
          <pc:sldMk cId="3666402600" sldId="321"/>
        </pc:sldMkLst>
        <pc:spChg chg="add mod">
          <ac:chgData name="אליאב שבת" userId="4e8d091a-89f1-4851-9f79-0c71e334f188" providerId="ADAL" clId="{9788DE60-7120-4AD9-AD5E-73C3A0F35A33}" dt="2023-06-16T16:32:56.670" v="3437" actId="12"/>
          <ac:spMkLst>
            <pc:docMk/>
            <pc:sldMk cId="3666402600" sldId="321"/>
            <ac:spMk id="2" creationId="{3FA01102-90CE-CE80-7D7B-80B9239525B6}"/>
          </ac:spMkLst>
        </pc:spChg>
        <pc:picChg chg="add del mod">
          <ac:chgData name="אליאב שבת" userId="4e8d091a-89f1-4851-9f79-0c71e334f188" providerId="ADAL" clId="{9788DE60-7120-4AD9-AD5E-73C3A0F35A33}" dt="2023-06-16T16:09:43.801" v="3300" actId="22"/>
          <ac:picMkLst>
            <pc:docMk/>
            <pc:sldMk cId="3666402600" sldId="321"/>
            <ac:picMk id="4" creationId="{E36267F0-70CC-D5F9-AAEA-7E93E1893463}"/>
          </ac:picMkLst>
        </pc:picChg>
      </pc:sldChg>
      <pc:sldChg chg="addSp delSp modSp new del mod">
        <pc:chgData name="אליאב שבת" userId="4e8d091a-89f1-4851-9f79-0c71e334f188" providerId="ADAL" clId="{9788DE60-7120-4AD9-AD5E-73C3A0F35A33}" dt="2023-06-16T17:03:33.879" v="3953" actId="2696"/>
        <pc:sldMkLst>
          <pc:docMk/>
          <pc:sldMk cId="2635042744" sldId="323"/>
        </pc:sldMkLst>
        <pc:spChg chg="add del">
          <ac:chgData name="אליאב שבת" userId="4e8d091a-89f1-4851-9f79-0c71e334f188" providerId="ADAL" clId="{9788DE60-7120-4AD9-AD5E-73C3A0F35A33}" dt="2023-06-16T17:01:59.361" v="3927" actId="478"/>
          <ac:spMkLst>
            <pc:docMk/>
            <pc:sldMk cId="2635042744" sldId="323"/>
            <ac:spMk id="3" creationId="{2F9EF7FB-947A-A54D-D609-F80581F7ABFF}"/>
          </ac:spMkLst>
        </pc:spChg>
        <pc:spChg chg="add del">
          <ac:chgData name="אליאב שבת" userId="4e8d091a-89f1-4851-9f79-0c71e334f188" providerId="ADAL" clId="{9788DE60-7120-4AD9-AD5E-73C3A0F35A33}" dt="2023-06-16T17:01:58.795" v="3925" actId="478"/>
          <ac:spMkLst>
            <pc:docMk/>
            <pc:sldMk cId="2635042744" sldId="323"/>
            <ac:spMk id="4" creationId="{DC911FCC-6675-6525-C9F0-E6FF9738F442}"/>
          </ac:spMkLst>
        </pc:spChg>
        <pc:spChg chg="add del mod">
          <ac:chgData name="אליאב שבת" userId="4e8d091a-89f1-4851-9f79-0c71e334f188" providerId="ADAL" clId="{9788DE60-7120-4AD9-AD5E-73C3A0F35A33}" dt="2023-06-16T17:01:59.540" v="3928" actId="478"/>
          <ac:spMkLst>
            <pc:docMk/>
            <pc:sldMk cId="2635042744" sldId="323"/>
            <ac:spMk id="6" creationId="{A646C1D6-050E-8727-4FAD-24A6040830BB}"/>
          </ac:spMkLst>
        </pc:spChg>
        <pc:spChg chg="add del">
          <ac:chgData name="אליאב שבת" userId="4e8d091a-89f1-4851-9f79-0c71e334f188" providerId="ADAL" clId="{9788DE60-7120-4AD9-AD5E-73C3A0F35A33}" dt="2023-06-16T17:01:59.138" v="3926" actId="478"/>
          <ac:spMkLst>
            <pc:docMk/>
            <pc:sldMk cId="2635042744" sldId="323"/>
            <ac:spMk id="7" creationId="{C17BFCCD-DE84-E846-7B09-994C0D0303AC}"/>
          </ac:spMkLst>
        </pc:spChg>
        <pc:spChg chg="add del">
          <ac:chgData name="אליאב שבת" userId="4e8d091a-89f1-4851-9f79-0c71e334f188" providerId="ADAL" clId="{9788DE60-7120-4AD9-AD5E-73C3A0F35A33}" dt="2023-06-16T17:01:58.537" v="3924" actId="478"/>
          <ac:spMkLst>
            <pc:docMk/>
            <pc:sldMk cId="2635042744" sldId="323"/>
            <ac:spMk id="8" creationId="{B648D620-4C95-611E-B419-01982DE71C72}"/>
          </ac:spMkLst>
        </pc:spChg>
        <pc:spChg chg="add del mod">
          <ac:chgData name="אליאב שבת" userId="4e8d091a-89f1-4851-9f79-0c71e334f188" providerId="ADAL" clId="{9788DE60-7120-4AD9-AD5E-73C3A0F35A33}" dt="2023-06-16T17:02:19.005" v="3940" actId="21"/>
          <ac:spMkLst>
            <pc:docMk/>
            <pc:sldMk cId="2635042744" sldId="323"/>
            <ac:spMk id="9" creationId="{0DC05EC8-C696-5707-B9B1-A3BF097EF3A2}"/>
          </ac:spMkLst>
        </pc:spChg>
        <pc:spChg chg="add del mod">
          <ac:chgData name="אליאב שבת" userId="4e8d091a-89f1-4851-9f79-0c71e334f188" providerId="ADAL" clId="{9788DE60-7120-4AD9-AD5E-73C3A0F35A33}" dt="2023-06-16T17:01:46.197" v="3916"/>
          <ac:spMkLst>
            <pc:docMk/>
            <pc:sldMk cId="2635042744" sldId="323"/>
            <ac:spMk id="12" creationId="{FA214A19-DA7E-C710-4ECE-E582BE9A731B}"/>
          </ac:spMkLst>
        </pc:spChg>
        <pc:picChg chg="add del mod">
          <ac:chgData name="אליאב שבת" userId="4e8d091a-89f1-4851-9f79-0c71e334f188" providerId="ADAL" clId="{9788DE60-7120-4AD9-AD5E-73C3A0F35A33}" dt="2023-06-16T17:02:19.005" v="3940" actId="21"/>
          <ac:picMkLst>
            <pc:docMk/>
            <pc:sldMk cId="2635042744" sldId="323"/>
            <ac:picMk id="10" creationId="{1E7CECAA-D633-C2DD-E593-8E8D7907C529}"/>
          </ac:picMkLst>
        </pc:picChg>
        <pc:picChg chg="add del mod">
          <ac:chgData name="אליאב שבת" userId="4e8d091a-89f1-4851-9f79-0c71e334f188" providerId="ADAL" clId="{9788DE60-7120-4AD9-AD5E-73C3A0F35A33}" dt="2023-06-16T17:02:19.005" v="3940" actId="21"/>
          <ac:picMkLst>
            <pc:docMk/>
            <pc:sldMk cId="2635042744" sldId="323"/>
            <ac:picMk id="11" creationId="{6A327CB8-F150-6F5E-750F-63A3DAF90ACD}"/>
          </ac:picMkLst>
        </pc:picChg>
      </pc:sldChg>
      <pc:sldChg chg="addSp delSp modSp add mod modNotesTx">
        <pc:chgData name="אליאב שבת" userId="4e8d091a-89f1-4851-9f79-0c71e334f188" providerId="ADAL" clId="{9788DE60-7120-4AD9-AD5E-73C3A0F35A33}" dt="2023-06-25T09:38:11.722" v="13893" actId="1076"/>
        <pc:sldMkLst>
          <pc:docMk/>
          <pc:sldMk cId="2834693149" sldId="324"/>
        </pc:sldMkLst>
        <pc:spChg chg="del mod">
          <ac:chgData name="אליאב שבת" userId="4e8d091a-89f1-4851-9f79-0c71e334f188" providerId="ADAL" clId="{9788DE60-7120-4AD9-AD5E-73C3A0F35A33}" dt="2023-06-16T17:07:54.690" v="4008" actId="478"/>
          <ac:spMkLst>
            <pc:docMk/>
            <pc:sldMk cId="2834693149" sldId="324"/>
            <ac:spMk id="2" creationId="{4B7697D7-9522-C08F-8700-092F1228109E}"/>
          </ac:spMkLst>
        </pc:spChg>
        <pc:spChg chg="add mod">
          <ac:chgData name="אליאב שבת" userId="4e8d091a-89f1-4851-9f79-0c71e334f188" providerId="ADAL" clId="{9788DE60-7120-4AD9-AD5E-73C3A0F35A33}" dt="2023-06-25T09:38:11.722" v="13893" actId="1076"/>
          <ac:spMkLst>
            <pc:docMk/>
            <pc:sldMk cId="2834693149" sldId="324"/>
            <ac:spMk id="2" creationId="{77D34FB4-C1CF-53FB-0C54-B13FDCD075B5}"/>
          </ac:spMkLst>
        </pc:spChg>
        <pc:spChg chg="add del mod">
          <ac:chgData name="אליאב שבת" userId="4e8d091a-89f1-4851-9f79-0c71e334f188" providerId="ADAL" clId="{9788DE60-7120-4AD9-AD5E-73C3A0F35A33}" dt="2023-06-16T17:02:31.364" v="3943" actId="478"/>
          <ac:spMkLst>
            <pc:docMk/>
            <pc:sldMk cId="2834693149" sldId="324"/>
            <ac:spMk id="4" creationId="{6C1691B1-7104-4901-10CB-80D5B0E297DB}"/>
          </ac:spMkLst>
        </pc:spChg>
        <pc:spChg chg="add del mod">
          <ac:chgData name="אליאב שבת" userId="4e8d091a-89f1-4851-9f79-0c71e334f188" providerId="ADAL" clId="{9788DE60-7120-4AD9-AD5E-73C3A0F35A33}" dt="2023-06-16T17:12:06.856" v="4147" actId="478"/>
          <ac:spMkLst>
            <pc:docMk/>
            <pc:sldMk cId="2834693149" sldId="324"/>
            <ac:spMk id="5" creationId="{FC3C6DD0-0BCC-138F-EEBD-CFD8A0BC8D9D}"/>
          </ac:spMkLst>
        </pc:spChg>
        <pc:spChg chg="del">
          <ac:chgData name="אליאב שבת" userId="4e8d091a-89f1-4851-9f79-0c71e334f188" providerId="ADAL" clId="{9788DE60-7120-4AD9-AD5E-73C3A0F35A33}" dt="2023-06-16T17:02:27.560" v="3941" actId="478"/>
          <ac:spMkLst>
            <pc:docMk/>
            <pc:sldMk cId="2834693149" sldId="324"/>
            <ac:spMk id="8" creationId="{A17E8980-0C70-C086-B19D-331E37A06B25}"/>
          </ac:spMkLst>
        </pc:spChg>
        <pc:spChg chg="add mod">
          <ac:chgData name="אליאב שבת" userId="4e8d091a-89f1-4851-9f79-0c71e334f188" providerId="ADAL" clId="{9788DE60-7120-4AD9-AD5E-73C3A0F35A33}" dt="2023-06-23T14:06:51.446" v="8516" actId="20577"/>
          <ac:spMkLst>
            <pc:docMk/>
            <pc:sldMk cId="2834693149" sldId="324"/>
            <ac:spMk id="9" creationId="{76E6244D-B0B4-4380-E3BF-D86265C9B4A6}"/>
          </ac:spMkLst>
        </pc:spChg>
        <pc:spChg chg="add mod">
          <ac:chgData name="אליאב שבת" userId="4e8d091a-89f1-4851-9f79-0c71e334f188" providerId="ADAL" clId="{9788DE60-7120-4AD9-AD5E-73C3A0F35A33}" dt="2023-06-16T17:19:35.570" v="4355" actId="1036"/>
          <ac:spMkLst>
            <pc:docMk/>
            <pc:sldMk cId="2834693149" sldId="324"/>
            <ac:spMk id="10" creationId="{F227E4B1-0E9F-AFBF-26FD-E47DA05A8B81}"/>
          </ac:spMkLst>
        </pc:spChg>
        <pc:spChg chg="del">
          <ac:chgData name="אליאב שבת" userId="4e8d091a-89f1-4851-9f79-0c71e334f188" providerId="ADAL" clId="{9788DE60-7120-4AD9-AD5E-73C3A0F35A33}" dt="2023-06-16T17:02:30.430" v="3942" actId="478"/>
          <ac:spMkLst>
            <pc:docMk/>
            <pc:sldMk cId="2834693149" sldId="324"/>
            <ac:spMk id="430" creationId="{00000000-0000-0000-0000-000000000000}"/>
          </ac:spMkLst>
        </pc:spChg>
        <pc:picChg chg="add mod">
          <ac:chgData name="אליאב שבת" userId="4e8d091a-89f1-4851-9f79-0c71e334f188" providerId="ADAL" clId="{9788DE60-7120-4AD9-AD5E-73C3A0F35A33}" dt="2023-06-16T17:19:35.570" v="4355" actId="1036"/>
          <ac:picMkLst>
            <pc:docMk/>
            <pc:sldMk cId="2834693149" sldId="324"/>
            <ac:picMk id="6" creationId="{23FF3120-5B0F-E079-8A3F-5C8E188A32C0}"/>
          </ac:picMkLst>
        </pc:picChg>
        <pc:picChg chg="add mod">
          <ac:chgData name="אליאב שבת" userId="4e8d091a-89f1-4851-9f79-0c71e334f188" providerId="ADAL" clId="{9788DE60-7120-4AD9-AD5E-73C3A0F35A33}" dt="2023-06-16T17:19:35.570" v="4355" actId="1036"/>
          <ac:picMkLst>
            <pc:docMk/>
            <pc:sldMk cId="2834693149" sldId="324"/>
            <ac:picMk id="7" creationId="{240A4F8D-3A21-E714-BBE0-B80850F88756}"/>
          </ac:picMkLst>
        </pc:picChg>
        <pc:picChg chg="del">
          <ac:chgData name="אליאב שבת" userId="4e8d091a-89f1-4851-9f79-0c71e334f188" providerId="ADAL" clId="{9788DE60-7120-4AD9-AD5E-73C3A0F35A33}" dt="2023-06-16T17:02:39.555" v="3947" actId="478"/>
          <ac:picMkLst>
            <pc:docMk/>
            <pc:sldMk cId="2834693149" sldId="324"/>
            <ac:picMk id="1026" creationId="{0A66E384-275C-E28A-4403-3EDF6B51070D}"/>
          </ac:picMkLst>
        </pc:picChg>
        <pc:picChg chg="del">
          <ac:chgData name="אליאב שבת" userId="4e8d091a-89f1-4851-9f79-0c71e334f188" providerId="ADAL" clId="{9788DE60-7120-4AD9-AD5E-73C3A0F35A33}" dt="2023-06-16T17:02:35.061" v="3944" actId="478"/>
          <ac:picMkLst>
            <pc:docMk/>
            <pc:sldMk cId="2834693149" sldId="324"/>
            <ac:picMk id="1036" creationId="{A020A1DD-B736-CEE9-CE12-9126D1C541BD}"/>
          </ac:picMkLst>
        </pc:picChg>
      </pc:sldChg>
      <pc:sldChg chg="modSp add mod ord">
        <pc:chgData name="אליאב שבת" userId="4e8d091a-89f1-4851-9f79-0c71e334f188" providerId="ADAL" clId="{9788DE60-7120-4AD9-AD5E-73C3A0F35A33}" dt="2023-06-23T13:13:15.291" v="7385" actId="20577"/>
        <pc:sldMkLst>
          <pc:docMk/>
          <pc:sldMk cId="2106648719" sldId="325"/>
        </pc:sldMkLst>
        <pc:spChg chg="mod">
          <ac:chgData name="אליאב שבת" userId="4e8d091a-89f1-4851-9f79-0c71e334f188" providerId="ADAL" clId="{9788DE60-7120-4AD9-AD5E-73C3A0F35A33}" dt="2023-06-23T13:13:08.586" v="7383" actId="20577"/>
          <ac:spMkLst>
            <pc:docMk/>
            <pc:sldMk cId="2106648719" sldId="325"/>
            <ac:spMk id="6" creationId="{E8001B30-EB93-E643-4203-8FFE2A29349A}"/>
          </ac:spMkLst>
        </pc:spChg>
        <pc:spChg chg="mod">
          <ac:chgData name="אליאב שבת" userId="4e8d091a-89f1-4851-9f79-0c71e334f188" providerId="ADAL" clId="{9788DE60-7120-4AD9-AD5E-73C3A0F35A33}" dt="2023-06-23T13:13:15.291" v="7385" actId="20577"/>
          <ac:spMkLst>
            <pc:docMk/>
            <pc:sldMk cId="2106648719" sldId="325"/>
            <ac:spMk id="7" creationId="{12FFDEE1-73F1-8D20-48C4-0DF40B9961CC}"/>
          </ac:spMkLst>
        </pc:spChg>
      </pc:sldChg>
      <pc:sldChg chg="del">
        <pc:chgData name="אליאב שבת" userId="4e8d091a-89f1-4851-9f79-0c71e334f188" providerId="ADAL" clId="{9788DE60-7120-4AD9-AD5E-73C3A0F35A33}" dt="2023-06-25T09:37:04.593" v="13882" actId="2696"/>
        <pc:sldMkLst>
          <pc:docMk/>
          <pc:sldMk cId="1184757237" sldId="326"/>
        </pc:sldMkLst>
      </pc:sldChg>
    </pc:docChg>
  </pc:docChgLst>
  <pc:docChgLst>
    <pc:chgData name="עומרי כהן" userId="77756f0f-3ffc-4194-b9fc-3ac6ec966401" providerId="ADAL" clId="{9A9D8AC0-F548-4452-9B84-0031D3C1574B}"/>
    <pc:docChg chg="undo custSel addSld delSld modSld">
      <pc:chgData name="עומרי כהן" userId="77756f0f-3ffc-4194-b9fc-3ac6ec966401" providerId="ADAL" clId="{9A9D8AC0-F548-4452-9B84-0031D3C1574B}" dt="2023-06-25T09:39:56.336" v="3434" actId="20577"/>
      <pc:docMkLst>
        <pc:docMk/>
      </pc:docMkLst>
      <pc:sldChg chg="addSp modSp mod modNotesTx">
        <pc:chgData name="עומרי כהן" userId="77756f0f-3ffc-4194-b9fc-3ac6ec966401" providerId="ADAL" clId="{9A9D8AC0-F548-4452-9B84-0031D3C1574B}" dt="2023-06-25T09:37:25.534" v="3388" actId="1076"/>
        <pc:sldMkLst>
          <pc:docMk/>
          <pc:sldMk cId="0" sldId="256"/>
        </pc:sldMkLst>
        <pc:spChg chg="add mod">
          <ac:chgData name="עומרי כהן" userId="77756f0f-3ffc-4194-b9fc-3ac6ec966401" providerId="ADAL" clId="{9A9D8AC0-F548-4452-9B84-0031D3C1574B}" dt="2023-06-25T09:37:25.534" v="3388" actId="1076"/>
          <ac:spMkLst>
            <pc:docMk/>
            <pc:sldMk cId="0" sldId="256"/>
            <ac:spMk id="3" creationId="{988603F1-FB36-2AEE-483D-6937B53E25E7}"/>
          </ac:spMkLst>
        </pc:spChg>
        <pc:spChg chg="mod">
          <ac:chgData name="עומרי כהן" userId="77756f0f-3ffc-4194-b9fc-3ac6ec966401" providerId="ADAL" clId="{9A9D8AC0-F548-4452-9B84-0031D3C1574B}" dt="2023-06-20T09:23:00.906" v="2004" actId="20577"/>
          <ac:spMkLst>
            <pc:docMk/>
            <pc:sldMk cId="0" sldId="256"/>
            <ac:spMk id="178" creationId="{00000000-0000-0000-0000-000000000000}"/>
          </ac:spMkLst>
        </pc:spChg>
      </pc:sldChg>
      <pc:sldChg chg="addSp modSp mod modNotesTx">
        <pc:chgData name="עומרי כהן" userId="77756f0f-3ffc-4194-b9fc-3ac6ec966401" providerId="ADAL" clId="{9A9D8AC0-F548-4452-9B84-0031D3C1574B}" dt="2023-06-25T09:37:40.566" v="3391" actId="1076"/>
        <pc:sldMkLst>
          <pc:docMk/>
          <pc:sldMk cId="0" sldId="258"/>
        </pc:sldMkLst>
        <pc:spChg chg="add mod">
          <ac:chgData name="עומרי כהן" userId="77756f0f-3ffc-4194-b9fc-3ac6ec966401" providerId="ADAL" clId="{9A9D8AC0-F548-4452-9B84-0031D3C1574B}" dt="2023-06-25T09:37:40.566" v="3391" actId="1076"/>
          <ac:spMkLst>
            <pc:docMk/>
            <pc:sldMk cId="0" sldId="258"/>
            <ac:spMk id="2" creationId="{982E025C-6DB2-D5E8-54BC-7BD17CF47D03}"/>
          </ac:spMkLst>
        </pc:spChg>
      </pc:sldChg>
      <pc:sldChg chg="addSp modSp mod modNotesTx">
        <pc:chgData name="עומרי כהן" userId="77756f0f-3ffc-4194-b9fc-3ac6ec966401" providerId="ADAL" clId="{9A9D8AC0-F548-4452-9B84-0031D3C1574B}" dt="2023-06-25T09:37:45.381" v="3393" actId="20577"/>
        <pc:sldMkLst>
          <pc:docMk/>
          <pc:sldMk cId="0" sldId="259"/>
        </pc:sldMkLst>
        <pc:spChg chg="add mod">
          <ac:chgData name="עומרי כהן" userId="77756f0f-3ffc-4194-b9fc-3ac6ec966401" providerId="ADAL" clId="{9A9D8AC0-F548-4452-9B84-0031D3C1574B}" dt="2023-06-25T09:37:45.381" v="3393" actId="20577"/>
          <ac:spMkLst>
            <pc:docMk/>
            <pc:sldMk cId="0" sldId="259"/>
            <ac:spMk id="2" creationId="{8031D0CA-540C-1963-B657-E2BB416A20D3}"/>
          </ac:spMkLst>
        </pc:spChg>
      </pc:sldChg>
      <pc:sldChg chg="addSp modSp mod modNotesTx">
        <pc:chgData name="עומרי כהן" userId="77756f0f-3ffc-4194-b9fc-3ac6ec966401" providerId="ADAL" clId="{9A9D8AC0-F548-4452-9B84-0031D3C1574B}" dt="2023-06-25T09:38:06.728" v="3399" actId="20577"/>
        <pc:sldMkLst>
          <pc:docMk/>
          <pc:sldMk cId="1314783241" sldId="297"/>
        </pc:sldMkLst>
        <pc:spChg chg="add mod">
          <ac:chgData name="עומרי כהן" userId="77756f0f-3ffc-4194-b9fc-3ac6ec966401" providerId="ADAL" clId="{9A9D8AC0-F548-4452-9B84-0031D3C1574B}" dt="2023-06-25T09:38:06.728" v="3399" actId="20577"/>
          <ac:spMkLst>
            <pc:docMk/>
            <pc:sldMk cId="1314783241" sldId="297"/>
            <ac:spMk id="2" creationId="{D797AE13-9233-2167-594F-10BE115B42E0}"/>
          </ac:spMkLst>
        </pc:spChg>
      </pc:sldChg>
      <pc:sldChg chg="modNotesTx">
        <pc:chgData name="עומרי כהן" userId="77756f0f-3ffc-4194-b9fc-3ac6ec966401" providerId="ADAL" clId="{9A9D8AC0-F548-4452-9B84-0031D3C1574B}" dt="2023-06-20T09:18:34.246" v="1988"/>
        <pc:sldMkLst>
          <pc:docMk/>
          <pc:sldMk cId="969688694" sldId="298"/>
        </pc:sldMkLst>
      </pc:sldChg>
      <pc:sldChg chg="modNotesTx">
        <pc:chgData name="עומרי כהן" userId="77756f0f-3ffc-4194-b9fc-3ac6ec966401" providerId="ADAL" clId="{9A9D8AC0-F548-4452-9B84-0031D3C1574B}" dt="2023-06-20T09:18:46.508" v="1991"/>
        <pc:sldMkLst>
          <pc:docMk/>
          <pc:sldMk cId="2022481292" sldId="299"/>
        </pc:sldMkLst>
      </pc:sldChg>
      <pc:sldChg chg="modNotesTx">
        <pc:chgData name="עומרי כהן" userId="77756f0f-3ffc-4194-b9fc-3ac6ec966401" providerId="ADAL" clId="{9A9D8AC0-F548-4452-9B84-0031D3C1574B}" dt="2023-06-20T09:20:05.280" v="1994"/>
        <pc:sldMkLst>
          <pc:docMk/>
          <pc:sldMk cId="2784409163" sldId="300"/>
        </pc:sldMkLst>
      </pc:sldChg>
      <pc:sldChg chg="addSp modSp mod">
        <pc:chgData name="עומרי כהן" userId="77756f0f-3ffc-4194-b9fc-3ac6ec966401" providerId="ADAL" clId="{9A9D8AC0-F548-4452-9B84-0031D3C1574B}" dt="2023-06-25T09:37:53.957" v="3395" actId="20577"/>
        <pc:sldMkLst>
          <pc:docMk/>
          <pc:sldMk cId="1659383914" sldId="301"/>
        </pc:sldMkLst>
        <pc:spChg chg="add mod">
          <ac:chgData name="עומרי כהן" userId="77756f0f-3ffc-4194-b9fc-3ac6ec966401" providerId="ADAL" clId="{9A9D8AC0-F548-4452-9B84-0031D3C1574B}" dt="2023-06-25T09:37:53.957" v="3395" actId="20577"/>
          <ac:spMkLst>
            <pc:docMk/>
            <pc:sldMk cId="1659383914" sldId="301"/>
            <ac:spMk id="2" creationId="{10269E7C-6FBC-C586-3EFA-60C8B5AA703A}"/>
          </ac:spMkLst>
        </pc:spChg>
      </pc:sldChg>
      <pc:sldChg chg="addSp modSp mod modNotesTx">
        <pc:chgData name="עומרי כהן" userId="77756f0f-3ffc-4194-b9fc-3ac6ec966401" providerId="ADAL" clId="{9A9D8AC0-F548-4452-9B84-0031D3C1574B}" dt="2023-06-25T09:37:58.294" v="3397" actId="20577"/>
        <pc:sldMkLst>
          <pc:docMk/>
          <pc:sldMk cId="3764190366" sldId="302"/>
        </pc:sldMkLst>
        <pc:spChg chg="add mod">
          <ac:chgData name="עומרי כהן" userId="77756f0f-3ffc-4194-b9fc-3ac6ec966401" providerId="ADAL" clId="{9A9D8AC0-F548-4452-9B84-0031D3C1574B}" dt="2023-06-25T09:37:58.294" v="3397" actId="20577"/>
          <ac:spMkLst>
            <pc:docMk/>
            <pc:sldMk cId="3764190366" sldId="302"/>
            <ac:spMk id="2" creationId="{D7FC0927-31B1-A7EA-1E3D-69E769AFC417}"/>
          </ac:spMkLst>
        </pc:spChg>
        <pc:spChg chg="mod">
          <ac:chgData name="עומרי כהן" userId="77756f0f-3ffc-4194-b9fc-3ac6ec966401" providerId="ADAL" clId="{9A9D8AC0-F548-4452-9B84-0031D3C1574B}" dt="2023-06-16T13:53:37.492" v="2" actId="14100"/>
          <ac:spMkLst>
            <pc:docMk/>
            <pc:sldMk cId="3764190366" sldId="302"/>
            <ac:spMk id="218" creationId="{00000000-0000-0000-0000-000000000000}"/>
          </ac:spMkLst>
        </pc:spChg>
      </pc:sldChg>
      <pc:sldChg chg="addSp modSp mod modNotesTx">
        <pc:chgData name="עומרי כהן" userId="77756f0f-3ffc-4194-b9fc-3ac6ec966401" providerId="ADAL" clId="{9A9D8AC0-F548-4452-9B84-0031D3C1574B}" dt="2023-06-25T09:38:11.159" v="3401" actId="20577"/>
        <pc:sldMkLst>
          <pc:docMk/>
          <pc:sldMk cId="4052918084" sldId="303"/>
        </pc:sldMkLst>
        <pc:spChg chg="add mod">
          <ac:chgData name="עומרי כהן" userId="77756f0f-3ffc-4194-b9fc-3ac6ec966401" providerId="ADAL" clId="{9A9D8AC0-F548-4452-9B84-0031D3C1574B}" dt="2023-06-25T09:38:11.159" v="3401" actId="20577"/>
          <ac:spMkLst>
            <pc:docMk/>
            <pc:sldMk cId="4052918084" sldId="303"/>
            <ac:spMk id="2" creationId="{CC543DB3-494F-41DE-C66A-DA2EFB86CF05}"/>
          </ac:spMkLst>
        </pc:spChg>
        <pc:spChg chg="mod">
          <ac:chgData name="עומרי כהן" userId="77756f0f-3ffc-4194-b9fc-3ac6ec966401" providerId="ADAL" clId="{9A9D8AC0-F548-4452-9B84-0031D3C1574B}" dt="2023-06-16T13:53:57.842" v="5" actId="1076"/>
          <ac:spMkLst>
            <pc:docMk/>
            <pc:sldMk cId="4052918084" sldId="303"/>
            <ac:spMk id="246" creationId="{00000000-0000-0000-0000-000000000000}"/>
          </ac:spMkLst>
        </pc:spChg>
        <pc:spChg chg="mod">
          <ac:chgData name="עומרי כהן" userId="77756f0f-3ffc-4194-b9fc-3ac6ec966401" providerId="ADAL" clId="{9A9D8AC0-F548-4452-9B84-0031D3C1574B}" dt="2023-06-16T13:53:54.914" v="4" actId="1076"/>
          <ac:spMkLst>
            <pc:docMk/>
            <pc:sldMk cId="4052918084" sldId="303"/>
            <ac:spMk id="248" creationId="{00000000-0000-0000-0000-000000000000}"/>
          </ac:spMkLst>
        </pc:spChg>
        <pc:picChg chg="mod">
          <ac:chgData name="עומרי כהן" userId="77756f0f-3ffc-4194-b9fc-3ac6ec966401" providerId="ADAL" clId="{9A9D8AC0-F548-4452-9B84-0031D3C1574B}" dt="2023-06-16T13:54:04.081" v="6" actId="1076"/>
          <ac:picMkLst>
            <pc:docMk/>
            <pc:sldMk cId="4052918084" sldId="303"/>
            <ac:picMk id="1026" creationId="{BAE9FD07-589A-5A2F-2C9A-79DCB906C63C}"/>
          </ac:picMkLst>
        </pc:picChg>
        <pc:picChg chg="mod">
          <ac:chgData name="עומרי כהן" userId="77756f0f-3ffc-4194-b9fc-3ac6ec966401" providerId="ADAL" clId="{9A9D8AC0-F548-4452-9B84-0031D3C1574B}" dt="2023-06-16T13:53:51.093" v="3" actId="1076"/>
          <ac:picMkLst>
            <pc:docMk/>
            <pc:sldMk cId="4052918084" sldId="303"/>
            <ac:picMk id="1032" creationId="{A6CAD1F3-0F8F-B66C-49FA-92A1A64DE276}"/>
          </ac:picMkLst>
        </pc:picChg>
      </pc:sldChg>
      <pc:sldChg chg="addSp modSp mod modNotesTx">
        <pc:chgData name="עומרי כהן" userId="77756f0f-3ffc-4194-b9fc-3ac6ec966401" providerId="ADAL" clId="{9A9D8AC0-F548-4452-9B84-0031D3C1574B}" dt="2023-06-25T09:38:32.308" v="3406" actId="20577"/>
        <pc:sldMkLst>
          <pc:docMk/>
          <pc:sldMk cId="919728836" sldId="304"/>
        </pc:sldMkLst>
        <pc:spChg chg="add mod">
          <ac:chgData name="עומרי כהן" userId="77756f0f-3ffc-4194-b9fc-3ac6ec966401" providerId="ADAL" clId="{9A9D8AC0-F548-4452-9B84-0031D3C1574B}" dt="2023-06-25T09:38:32.308" v="3406" actId="20577"/>
          <ac:spMkLst>
            <pc:docMk/>
            <pc:sldMk cId="919728836" sldId="304"/>
            <ac:spMk id="2" creationId="{C3A1DDEF-60DF-0821-A41F-4E3F85691F79}"/>
          </ac:spMkLst>
        </pc:spChg>
        <pc:picChg chg="mod">
          <ac:chgData name="עומרי כהן" userId="77756f0f-3ffc-4194-b9fc-3ac6ec966401" providerId="ADAL" clId="{9A9D8AC0-F548-4452-9B84-0031D3C1574B}" dt="2023-06-25T09:38:21.798" v="3405" actId="1076"/>
          <ac:picMkLst>
            <pc:docMk/>
            <pc:sldMk cId="919728836" sldId="304"/>
            <ac:picMk id="3" creationId="{CD12AD99-E671-3395-3495-5E2B9A760871}"/>
          </ac:picMkLst>
        </pc:picChg>
      </pc:sldChg>
      <pc:sldChg chg="del">
        <pc:chgData name="עומרי כהן" userId="77756f0f-3ffc-4194-b9fc-3ac6ec966401" providerId="ADAL" clId="{9A9D8AC0-F548-4452-9B84-0031D3C1574B}" dt="2023-06-17T16:39:54.073" v="1399" actId="47"/>
        <pc:sldMkLst>
          <pc:docMk/>
          <pc:sldMk cId="2305659043" sldId="305"/>
        </pc:sldMkLst>
      </pc:sldChg>
      <pc:sldChg chg="addSp delSp modSp mod modNotesTx">
        <pc:chgData name="עומרי כהן" userId="77756f0f-3ffc-4194-b9fc-3ac6ec966401" providerId="ADAL" clId="{9A9D8AC0-F548-4452-9B84-0031D3C1574B}" dt="2023-06-25T09:38:35.830" v="3408" actId="20577"/>
        <pc:sldMkLst>
          <pc:docMk/>
          <pc:sldMk cId="2978949089" sldId="306"/>
        </pc:sldMkLst>
        <pc:spChg chg="add mod">
          <ac:chgData name="עומרי כהן" userId="77756f0f-3ffc-4194-b9fc-3ac6ec966401" providerId="ADAL" clId="{9A9D8AC0-F548-4452-9B84-0031D3C1574B}" dt="2023-06-25T09:38:35.830" v="3408" actId="20577"/>
          <ac:spMkLst>
            <pc:docMk/>
            <pc:sldMk cId="2978949089" sldId="306"/>
            <ac:spMk id="2" creationId="{BA599BBE-E6EB-3078-C381-B2B0726DBB7C}"/>
          </ac:spMkLst>
        </pc:spChg>
        <pc:spChg chg="mod">
          <ac:chgData name="עומרי כהן" userId="77756f0f-3ffc-4194-b9fc-3ac6ec966401" providerId="ADAL" clId="{9A9D8AC0-F548-4452-9B84-0031D3C1574B}" dt="2023-06-20T09:30:30.537" v="2031" actId="20577"/>
          <ac:spMkLst>
            <pc:docMk/>
            <pc:sldMk cId="2978949089" sldId="306"/>
            <ac:spMk id="8" creationId="{A17E8980-0C70-C086-B19D-331E37A06B25}"/>
          </ac:spMkLst>
        </pc:spChg>
        <pc:spChg chg="del">
          <ac:chgData name="עומרי כהן" userId="77756f0f-3ffc-4194-b9fc-3ac6ec966401" providerId="ADAL" clId="{9A9D8AC0-F548-4452-9B84-0031D3C1574B}" dt="2023-06-18T08:48:56.383" v="1597" actId="478"/>
          <ac:spMkLst>
            <pc:docMk/>
            <pc:sldMk cId="2978949089" sldId="306"/>
            <ac:spMk id="430" creationId="{00000000-0000-0000-0000-000000000000}"/>
          </ac:spMkLst>
        </pc:spChg>
        <pc:spChg chg="del">
          <ac:chgData name="עומרי כהן" userId="77756f0f-3ffc-4194-b9fc-3ac6ec966401" providerId="ADAL" clId="{9A9D8AC0-F548-4452-9B84-0031D3C1574B}" dt="2023-06-18T08:48:58.635" v="1600" actId="478"/>
          <ac:spMkLst>
            <pc:docMk/>
            <pc:sldMk cId="2978949089" sldId="306"/>
            <ac:spMk id="431" creationId="{00000000-0000-0000-0000-000000000000}"/>
          </ac:spMkLst>
        </pc:spChg>
        <pc:grpChg chg="del">
          <ac:chgData name="עומרי כהן" userId="77756f0f-3ffc-4194-b9fc-3ac6ec966401" providerId="ADAL" clId="{9A9D8AC0-F548-4452-9B84-0031D3C1574B}" dt="2023-06-18T08:48:57.422" v="1599" actId="478"/>
          <ac:grpSpMkLst>
            <pc:docMk/>
            <pc:sldMk cId="2978949089" sldId="306"/>
            <ac:grpSpMk id="434" creationId="{00000000-0000-0000-0000-000000000000}"/>
          </ac:grpSpMkLst>
        </pc:grpChg>
        <pc:grpChg chg="add del">
          <ac:chgData name="עומרי כהן" userId="77756f0f-3ffc-4194-b9fc-3ac6ec966401" providerId="ADAL" clId="{9A9D8AC0-F548-4452-9B84-0031D3C1574B}" dt="2023-06-18T08:48:56.926" v="1598" actId="478"/>
          <ac:grpSpMkLst>
            <pc:docMk/>
            <pc:sldMk cId="2978949089" sldId="306"/>
            <ac:grpSpMk id="444" creationId="{00000000-0000-0000-0000-000000000000}"/>
          </ac:grpSpMkLst>
        </pc:grpChg>
        <pc:grpChg chg="del">
          <ac:chgData name="עומרי כהן" userId="77756f0f-3ffc-4194-b9fc-3ac6ec966401" providerId="ADAL" clId="{9A9D8AC0-F548-4452-9B84-0031D3C1574B}" dt="2023-06-18T08:46:49.904" v="1568" actId="478"/>
          <ac:grpSpMkLst>
            <pc:docMk/>
            <pc:sldMk cId="2978949089" sldId="306"/>
            <ac:grpSpMk id="453" creationId="{00000000-0000-0000-0000-000000000000}"/>
          </ac:grpSpMkLst>
        </pc:grpChg>
      </pc:sldChg>
      <pc:sldChg chg="del">
        <pc:chgData name="עומרי כהן" userId="77756f0f-3ffc-4194-b9fc-3ac6ec966401" providerId="ADAL" clId="{9A9D8AC0-F548-4452-9B84-0031D3C1574B}" dt="2023-06-17T16:39:54.073" v="1399" actId="47"/>
        <pc:sldMkLst>
          <pc:docMk/>
          <pc:sldMk cId="3701944560" sldId="307"/>
        </pc:sldMkLst>
      </pc:sldChg>
      <pc:sldChg chg="addSp modSp mod">
        <pc:chgData name="עומרי כהן" userId="77756f0f-3ffc-4194-b9fc-3ac6ec966401" providerId="ADAL" clId="{9A9D8AC0-F548-4452-9B84-0031D3C1574B}" dt="2023-06-25T09:38:53.479" v="3416" actId="14100"/>
        <pc:sldMkLst>
          <pc:docMk/>
          <pc:sldMk cId="1879978422" sldId="308"/>
        </pc:sldMkLst>
        <pc:spChg chg="add mod">
          <ac:chgData name="עומרי כהן" userId="77756f0f-3ffc-4194-b9fc-3ac6ec966401" providerId="ADAL" clId="{9A9D8AC0-F548-4452-9B84-0031D3C1574B}" dt="2023-06-25T09:38:53.479" v="3416" actId="14100"/>
          <ac:spMkLst>
            <pc:docMk/>
            <pc:sldMk cId="1879978422" sldId="308"/>
            <ac:spMk id="5" creationId="{2057B3CB-D3B2-FFDB-45A6-A0AA136A605C}"/>
          </ac:spMkLst>
        </pc:spChg>
      </pc:sldChg>
      <pc:sldChg chg="addSp delSp modSp mod modNotesTx">
        <pc:chgData name="עומרי כהן" userId="77756f0f-3ffc-4194-b9fc-3ac6ec966401" providerId="ADAL" clId="{9A9D8AC0-F548-4452-9B84-0031D3C1574B}" dt="2023-06-25T08:33:56.892" v="3273" actId="20577"/>
        <pc:sldMkLst>
          <pc:docMk/>
          <pc:sldMk cId="3369539518" sldId="311"/>
        </pc:sldMkLst>
        <pc:spChg chg="mod">
          <ac:chgData name="עומרי כהן" userId="77756f0f-3ffc-4194-b9fc-3ac6ec966401" providerId="ADAL" clId="{9A9D8AC0-F548-4452-9B84-0031D3C1574B}" dt="2023-06-16T13:56:13.426" v="23" actId="1076"/>
          <ac:spMkLst>
            <pc:docMk/>
            <pc:sldMk cId="3369539518" sldId="311"/>
            <ac:spMk id="246" creationId="{00000000-0000-0000-0000-000000000000}"/>
          </ac:spMkLst>
        </pc:spChg>
        <pc:spChg chg="mod">
          <ac:chgData name="עומרי כהן" userId="77756f0f-3ffc-4194-b9fc-3ac6ec966401" providerId="ADAL" clId="{9A9D8AC0-F548-4452-9B84-0031D3C1574B}" dt="2023-06-16T14:03:51.841" v="136" actId="1076"/>
          <ac:spMkLst>
            <pc:docMk/>
            <pc:sldMk cId="3369539518" sldId="311"/>
            <ac:spMk id="247" creationId="{00000000-0000-0000-0000-000000000000}"/>
          </ac:spMkLst>
        </pc:spChg>
        <pc:spChg chg="mod">
          <ac:chgData name="עומרי כהן" userId="77756f0f-3ffc-4194-b9fc-3ac6ec966401" providerId="ADAL" clId="{9A9D8AC0-F548-4452-9B84-0031D3C1574B}" dt="2023-06-16T13:56:09.253" v="22" actId="1076"/>
          <ac:spMkLst>
            <pc:docMk/>
            <pc:sldMk cId="3369539518" sldId="311"/>
            <ac:spMk id="248" creationId="{00000000-0000-0000-0000-000000000000}"/>
          </ac:spMkLst>
        </pc:spChg>
        <pc:spChg chg="mod">
          <ac:chgData name="עומרי כהן" userId="77756f0f-3ffc-4194-b9fc-3ac6ec966401" providerId="ADAL" clId="{9A9D8AC0-F548-4452-9B84-0031D3C1574B}" dt="2023-06-16T14:03:59.250" v="138" actId="1076"/>
          <ac:spMkLst>
            <pc:docMk/>
            <pc:sldMk cId="3369539518" sldId="311"/>
            <ac:spMk id="249" creationId="{00000000-0000-0000-0000-000000000000}"/>
          </ac:spMkLst>
        </pc:spChg>
        <pc:spChg chg="mod">
          <ac:chgData name="עומרי כהן" userId="77756f0f-3ffc-4194-b9fc-3ac6ec966401" providerId="ADAL" clId="{9A9D8AC0-F548-4452-9B84-0031D3C1574B}" dt="2023-06-16T14:04:01.761" v="139" actId="1076"/>
          <ac:spMkLst>
            <pc:docMk/>
            <pc:sldMk cId="3369539518" sldId="311"/>
            <ac:spMk id="250" creationId="{00000000-0000-0000-0000-000000000000}"/>
          </ac:spMkLst>
        </pc:spChg>
        <pc:spChg chg="mod">
          <ac:chgData name="עומרי כהן" userId="77756f0f-3ffc-4194-b9fc-3ac6ec966401" providerId="ADAL" clId="{9A9D8AC0-F548-4452-9B84-0031D3C1574B}" dt="2023-06-16T14:03:54.825" v="137" actId="1076"/>
          <ac:spMkLst>
            <pc:docMk/>
            <pc:sldMk cId="3369539518" sldId="311"/>
            <ac:spMk id="251" creationId="{00000000-0000-0000-0000-000000000000}"/>
          </ac:spMkLst>
        </pc:spChg>
        <pc:grpChg chg="del">
          <ac:chgData name="עומרי כהן" userId="77756f0f-3ffc-4194-b9fc-3ac6ec966401" providerId="ADAL" clId="{9A9D8AC0-F548-4452-9B84-0031D3C1574B}" dt="2023-06-16T13:59:19.308" v="57" actId="478"/>
          <ac:grpSpMkLst>
            <pc:docMk/>
            <pc:sldMk cId="3369539518" sldId="311"/>
            <ac:grpSpMk id="252" creationId="{00000000-0000-0000-0000-000000000000}"/>
          </ac:grpSpMkLst>
        </pc:grpChg>
        <pc:grpChg chg="del">
          <ac:chgData name="עומרי כהן" userId="77756f0f-3ffc-4194-b9fc-3ac6ec966401" providerId="ADAL" clId="{9A9D8AC0-F548-4452-9B84-0031D3C1574B}" dt="2023-06-16T13:59:10.462" v="52" actId="478"/>
          <ac:grpSpMkLst>
            <pc:docMk/>
            <pc:sldMk cId="3369539518" sldId="311"/>
            <ac:grpSpMk id="257" creationId="{00000000-0000-0000-0000-000000000000}"/>
          </ac:grpSpMkLst>
        </pc:grpChg>
        <pc:grpChg chg="add del">
          <ac:chgData name="עומרי כהן" userId="77756f0f-3ffc-4194-b9fc-3ac6ec966401" providerId="ADAL" clId="{9A9D8AC0-F548-4452-9B84-0031D3C1574B}" dt="2023-06-16T13:58:12.524" v="49" actId="478"/>
          <ac:grpSpMkLst>
            <pc:docMk/>
            <pc:sldMk cId="3369539518" sldId="311"/>
            <ac:grpSpMk id="267" creationId="{00000000-0000-0000-0000-000000000000}"/>
          </ac:grpSpMkLst>
        </pc:grpChg>
        <pc:picChg chg="add mod">
          <ac:chgData name="עומרי כהן" userId="77756f0f-3ffc-4194-b9fc-3ac6ec966401" providerId="ADAL" clId="{9A9D8AC0-F548-4452-9B84-0031D3C1574B}" dt="2023-06-16T13:58:15.106" v="50" actId="1076"/>
          <ac:picMkLst>
            <pc:docMk/>
            <pc:sldMk cId="3369539518" sldId="311"/>
            <ac:picMk id="2" creationId="{7D24BA93-C202-AB85-F53F-0AC1F1A678C5}"/>
          </ac:picMkLst>
        </pc:picChg>
        <pc:picChg chg="add del mod">
          <ac:chgData name="עומרי כהן" userId="77756f0f-3ffc-4194-b9fc-3ac6ec966401" providerId="ADAL" clId="{9A9D8AC0-F548-4452-9B84-0031D3C1574B}" dt="2023-06-16T13:57:13.293" v="30"/>
          <ac:picMkLst>
            <pc:docMk/>
            <pc:sldMk cId="3369539518" sldId="311"/>
            <ac:picMk id="1026" creationId="{57EF0F59-61DF-5043-7DCE-A604CC7CAB0F}"/>
          </ac:picMkLst>
        </pc:picChg>
        <pc:picChg chg="add del mod">
          <ac:chgData name="עומרי כהן" userId="77756f0f-3ffc-4194-b9fc-3ac6ec966401" providerId="ADAL" clId="{9A9D8AC0-F548-4452-9B84-0031D3C1574B}" dt="2023-06-16T13:57:37.737" v="36"/>
          <ac:picMkLst>
            <pc:docMk/>
            <pc:sldMk cId="3369539518" sldId="311"/>
            <ac:picMk id="1028" creationId="{CCC88252-BFA6-07AC-89B7-8C03D89E10D6}"/>
          </ac:picMkLst>
        </pc:picChg>
        <pc:picChg chg="add mod">
          <ac:chgData name="עומרי כהן" userId="77756f0f-3ffc-4194-b9fc-3ac6ec966401" providerId="ADAL" clId="{9A9D8AC0-F548-4452-9B84-0031D3C1574B}" dt="2023-06-16T13:59:16.554" v="56" actId="1076"/>
          <ac:picMkLst>
            <pc:docMk/>
            <pc:sldMk cId="3369539518" sldId="311"/>
            <ac:picMk id="1030" creationId="{8D3E6B87-0C50-5F66-10E9-1834C85955E1}"/>
          </ac:picMkLst>
        </pc:picChg>
        <pc:picChg chg="add del mod">
          <ac:chgData name="עומרי כהן" userId="77756f0f-3ffc-4194-b9fc-3ac6ec966401" providerId="ADAL" clId="{9A9D8AC0-F548-4452-9B84-0031D3C1574B}" dt="2023-06-16T14:00:04.650" v="65" actId="478"/>
          <ac:picMkLst>
            <pc:docMk/>
            <pc:sldMk cId="3369539518" sldId="311"/>
            <ac:picMk id="1032" creationId="{2CB4D6E3-2DB6-4484-1754-1C880BC65775}"/>
          </ac:picMkLst>
        </pc:picChg>
        <pc:picChg chg="add mod">
          <ac:chgData name="עומרי כהן" userId="77756f0f-3ffc-4194-b9fc-3ac6ec966401" providerId="ADAL" clId="{9A9D8AC0-F548-4452-9B84-0031D3C1574B}" dt="2023-06-16T14:00:42.409" v="79" actId="1076"/>
          <ac:picMkLst>
            <pc:docMk/>
            <pc:sldMk cId="3369539518" sldId="311"/>
            <ac:picMk id="1034" creationId="{0891A3E6-EA62-468F-7276-1DC3BAF3324A}"/>
          </ac:picMkLst>
        </pc:picChg>
      </pc:sldChg>
      <pc:sldChg chg="modNotesTx">
        <pc:chgData name="עומרי כהן" userId="77756f0f-3ffc-4194-b9fc-3ac6ec966401" providerId="ADAL" clId="{9A9D8AC0-F548-4452-9B84-0031D3C1574B}" dt="2023-06-20T09:20:12.777" v="1996"/>
        <pc:sldMkLst>
          <pc:docMk/>
          <pc:sldMk cId="4106157589" sldId="312"/>
        </pc:sldMkLst>
      </pc:sldChg>
      <pc:sldChg chg="addSp delSp modSp mod modNotesTx">
        <pc:chgData name="עומרי כהן" userId="77756f0f-3ffc-4194-b9fc-3ac6ec966401" providerId="ADAL" clId="{9A9D8AC0-F548-4452-9B84-0031D3C1574B}" dt="2023-06-25T08:31:41.694" v="3201" actId="20577"/>
        <pc:sldMkLst>
          <pc:docMk/>
          <pc:sldMk cId="4289465974" sldId="313"/>
        </pc:sldMkLst>
        <pc:spChg chg="mod">
          <ac:chgData name="עומרי כהן" userId="77756f0f-3ffc-4194-b9fc-3ac6ec966401" providerId="ADAL" clId="{9A9D8AC0-F548-4452-9B84-0031D3C1574B}" dt="2023-06-18T08:44:09.175" v="1483" actId="20577"/>
          <ac:spMkLst>
            <pc:docMk/>
            <pc:sldMk cId="4289465974" sldId="313"/>
            <ac:spMk id="8" creationId="{A17E8980-0C70-C086-B19D-331E37A06B25}"/>
          </ac:spMkLst>
        </pc:spChg>
        <pc:spChg chg="mod">
          <ac:chgData name="עומרי כהן" userId="77756f0f-3ffc-4194-b9fc-3ac6ec966401" providerId="ADAL" clId="{9A9D8AC0-F548-4452-9B84-0031D3C1574B}" dt="2023-06-16T14:25:26" v="554" actId="1076"/>
          <ac:spMkLst>
            <pc:docMk/>
            <pc:sldMk cId="4289465974" sldId="313"/>
            <ac:spMk id="430" creationId="{00000000-0000-0000-0000-000000000000}"/>
          </ac:spMkLst>
        </pc:spChg>
        <pc:spChg chg="mod">
          <ac:chgData name="עומרי כהן" userId="77756f0f-3ffc-4194-b9fc-3ac6ec966401" providerId="ADAL" clId="{9A9D8AC0-F548-4452-9B84-0031D3C1574B}" dt="2023-06-25T08:29:29.552" v="3199" actId="20577"/>
          <ac:spMkLst>
            <pc:docMk/>
            <pc:sldMk cId="4289465974" sldId="313"/>
            <ac:spMk id="431" creationId="{00000000-0000-0000-0000-000000000000}"/>
          </ac:spMkLst>
        </pc:spChg>
        <pc:grpChg chg="del">
          <ac:chgData name="עומרי כהן" userId="77756f0f-3ffc-4194-b9fc-3ac6ec966401" providerId="ADAL" clId="{9A9D8AC0-F548-4452-9B84-0031D3C1574B}" dt="2023-06-16T14:12:48.696" v="435" actId="478"/>
          <ac:grpSpMkLst>
            <pc:docMk/>
            <pc:sldMk cId="4289465974" sldId="313"/>
            <ac:grpSpMk id="434" creationId="{00000000-0000-0000-0000-000000000000}"/>
          </ac:grpSpMkLst>
        </pc:grpChg>
        <pc:grpChg chg="del">
          <ac:chgData name="עומרי כהן" userId="77756f0f-3ffc-4194-b9fc-3ac6ec966401" providerId="ADAL" clId="{9A9D8AC0-F548-4452-9B84-0031D3C1574B}" dt="2023-06-16T14:10:34.153" v="423" actId="478"/>
          <ac:grpSpMkLst>
            <pc:docMk/>
            <pc:sldMk cId="4289465974" sldId="313"/>
            <ac:grpSpMk id="444" creationId="{00000000-0000-0000-0000-000000000000}"/>
          </ac:grpSpMkLst>
        </pc:grpChg>
        <pc:grpChg chg="del">
          <ac:chgData name="עומרי כהן" userId="77756f0f-3ffc-4194-b9fc-3ac6ec966401" providerId="ADAL" clId="{9A9D8AC0-F548-4452-9B84-0031D3C1574B}" dt="2023-06-16T14:09:00.937" v="381" actId="478"/>
          <ac:grpSpMkLst>
            <pc:docMk/>
            <pc:sldMk cId="4289465974" sldId="313"/>
            <ac:grpSpMk id="453" creationId="{00000000-0000-0000-0000-000000000000}"/>
          </ac:grpSpMkLst>
        </pc:grpChg>
        <pc:picChg chg="add del mod">
          <ac:chgData name="עומרי כהן" userId="77756f0f-3ffc-4194-b9fc-3ac6ec966401" providerId="ADAL" clId="{9A9D8AC0-F548-4452-9B84-0031D3C1574B}" dt="2023-06-16T14:10:32.960" v="422" actId="1076"/>
          <ac:picMkLst>
            <pc:docMk/>
            <pc:sldMk cId="4289465974" sldId="313"/>
            <ac:picMk id="2050" creationId="{33F72C1F-73F1-8974-377F-5F8229E51965}"/>
          </ac:picMkLst>
        </pc:picChg>
        <pc:picChg chg="add del mod">
          <ac:chgData name="עומרי כהן" userId="77756f0f-3ffc-4194-b9fc-3ac6ec966401" providerId="ADAL" clId="{9A9D8AC0-F548-4452-9B84-0031D3C1574B}" dt="2023-06-16T14:10:48.137" v="427" actId="1076"/>
          <ac:picMkLst>
            <pc:docMk/>
            <pc:sldMk cId="4289465974" sldId="313"/>
            <ac:picMk id="2052" creationId="{53E1DC73-C99F-7718-2812-8AC3E102A544}"/>
          </ac:picMkLst>
        </pc:picChg>
        <pc:picChg chg="add mod">
          <ac:chgData name="עומרי כהן" userId="77756f0f-3ffc-4194-b9fc-3ac6ec966401" providerId="ADAL" clId="{9A9D8AC0-F548-4452-9B84-0031D3C1574B}" dt="2023-06-16T14:12:51.178" v="436" actId="1076"/>
          <ac:picMkLst>
            <pc:docMk/>
            <pc:sldMk cId="4289465974" sldId="313"/>
            <ac:picMk id="2054" creationId="{DC63EF62-255E-2776-E29A-2FF4446ABD54}"/>
          </ac:picMkLst>
        </pc:picChg>
      </pc:sldChg>
      <pc:sldChg chg="addSp modSp mod">
        <pc:chgData name="עומרי כהן" userId="77756f0f-3ffc-4194-b9fc-3ac6ec966401" providerId="ADAL" clId="{9A9D8AC0-F548-4452-9B84-0031D3C1574B}" dt="2023-06-25T09:39:34.335" v="3427" actId="20577"/>
        <pc:sldMkLst>
          <pc:docMk/>
          <pc:sldMk cId="2089057204" sldId="314"/>
        </pc:sldMkLst>
        <pc:spChg chg="add mod">
          <ac:chgData name="עומרי כהן" userId="77756f0f-3ffc-4194-b9fc-3ac6ec966401" providerId="ADAL" clId="{9A9D8AC0-F548-4452-9B84-0031D3C1574B}" dt="2023-06-25T09:39:34.335" v="3427" actId="20577"/>
          <ac:spMkLst>
            <pc:docMk/>
            <pc:sldMk cId="2089057204" sldId="314"/>
            <ac:spMk id="2" creationId="{658545A7-783E-0CCC-DD9A-6F557EBA6F14}"/>
          </ac:spMkLst>
        </pc:spChg>
      </pc:sldChg>
      <pc:sldChg chg="addSp modSp mod modNotesTx">
        <pc:chgData name="עומרי כהן" userId="77756f0f-3ffc-4194-b9fc-3ac6ec966401" providerId="ADAL" clId="{9A9D8AC0-F548-4452-9B84-0031D3C1574B}" dt="2023-06-25T09:39:31.281" v="3425" actId="20577"/>
        <pc:sldMkLst>
          <pc:docMk/>
          <pc:sldMk cId="1152884559" sldId="316"/>
        </pc:sldMkLst>
        <pc:spChg chg="add mod">
          <ac:chgData name="עומרי כהן" userId="77756f0f-3ffc-4194-b9fc-3ac6ec966401" providerId="ADAL" clId="{9A9D8AC0-F548-4452-9B84-0031D3C1574B}" dt="2023-06-25T09:39:31.281" v="3425" actId="20577"/>
          <ac:spMkLst>
            <pc:docMk/>
            <pc:sldMk cId="1152884559" sldId="316"/>
            <ac:spMk id="2" creationId="{11C1EDAB-4E27-CC29-8B41-FA508F0AD947}"/>
          </ac:spMkLst>
        </pc:spChg>
        <pc:picChg chg="mod">
          <ac:chgData name="עומרי כהן" userId="77756f0f-3ffc-4194-b9fc-3ac6ec966401" providerId="ADAL" clId="{9A9D8AC0-F548-4452-9B84-0031D3C1574B}" dt="2023-06-25T09:39:16.351" v="3420" actId="1076"/>
          <ac:picMkLst>
            <pc:docMk/>
            <pc:sldMk cId="1152884559" sldId="316"/>
            <ac:picMk id="46" creationId="{847F9E46-53A6-0958-7352-594949EFF0C1}"/>
          </ac:picMkLst>
        </pc:picChg>
      </pc:sldChg>
      <pc:sldChg chg="addSp delSp modSp mod modNotesTx">
        <pc:chgData name="עומרי כהן" userId="77756f0f-3ffc-4194-b9fc-3ac6ec966401" providerId="ADAL" clId="{9A9D8AC0-F548-4452-9B84-0031D3C1574B}" dt="2023-06-25T08:39:13.310" v="3355" actId="20577"/>
        <pc:sldMkLst>
          <pc:docMk/>
          <pc:sldMk cId="1704455195" sldId="317"/>
        </pc:sldMkLst>
        <pc:spChg chg="add mod">
          <ac:chgData name="עומרי כהן" userId="77756f0f-3ffc-4194-b9fc-3ac6ec966401" providerId="ADAL" clId="{9A9D8AC0-F548-4452-9B84-0031D3C1574B}" dt="2023-06-16T14:31:58.103" v="911" actId="255"/>
          <ac:spMkLst>
            <pc:docMk/>
            <pc:sldMk cId="1704455195" sldId="317"/>
            <ac:spMk id="3" creationId="{D3F6C48D-368C-2338-103D-D1DCB12143AE}"/>
          </ac:spMkLst>
        </pc:spChg>
        <pc:spChg chg="add mod">
          <ac:chgData name="עומרי כהן" userId="77756f0f-3ffc-4194-b9fc-3ac6ec966401" providerId="ADAL" clId="{9A9D8AC0-F548-4452-9B84-0031D3C1574B}" dt="2023-06-16T14:31:58.103" v="911" actId="255"/>
          <ac:spMkLst>
            <pc:docMk/>
            <pc:sldMk cId="1704455195" sldId="317"/>
            <ac:spMk id="4" creationId="{E6F4A551-D343-9F82-6373-BCB064A3D210}"/>
          </ac:spMkLst>
        </pc:spChg>
        <pc:spChg chg="add mod">
          <ac:chgData name="עומרי כהן" userId="77756f0f-3ffc-4194-b9fc-3ac6ec966401" providerId="ADAL" clId="{9A9D8AC0-F548-4452-9B84-0031D3C1574B}" dt="2023-06-16T14:31:58.103" v="911" actId="255"/>
          <ac:spMkLst>
            <pc:docMk/>
            <pc:sldMk cId="1704455195" sldId="317"/>
            <ac:spMk id="5" creationId="{889CDA02-9433-1C35-F1CD-4E094E132705}"/>
          </ac:spMkLst>
        </pc:spChg>
        <pc:spChg chg="mod">
          <ac:chgData name="עומרי כהן" userId="77756f0f-3ffc-4194-b9fc-3ac6ec966401" providerId="ADAL" clId="{9A9D8AC0-F548-4452-9B84-0031D3C1574B}" dt="2023-06-16T14:30:36.536" v="908" actId="1076"/>
          <ac:spMkLst>
            <pc:docMk/>
            <pc:sldMk cId="1704455195" sldId="317"/>
            <ac:spMk id="8" creationId="{A17E8980-0C70-C086-B19D-331E37A06B25}"/>
          </ac:spMkLst>
        </pc:spChg>
        <pc:spChg chg="add mod">
          <ac:chgData name="עומרי כהן" userId="77756f0f-3ffc-4194-b9fc-3ac6ec966401" providerId="ADAL" clId="{9A9D8AC0-F548-4452-9B84-0031D3C1574B}" dt="2023-06-16T14:33:38.136" v="931" actId="14100"/>
          <ac:spMkLst>
            <pc:docMk/>
            <pc:sldMk cId="1704455195" sldId="317"/>
            <ac:spMk id="12" creationId="{9E0DEA92-79CC-E878-7639-6440C808B42F}"/>
          </ac:spMkLst>
        </pc:spChg>
        <pc:spChg chg="add mod">
          <ac:chgData name="עומרי כהן" userId="77756f0f-3ffc-4194-b9fc-3ac6ec966401" providerId="ADAL" clId="{9A9D8AC0-F548-4452-9B84-0031D3C1574B}" dt="2023-06-16T14:31:58.103" v="911" actId="255"/>
          <ac:spMkLst>
            <pc:docMk/>
            <pc:sldMk cId="1704455195" sldId="317"/>
            <ac:spMk id="15" creationId="{014D94F1-D090-8993-826D-FA83F03A252C}"/>
          </ac:spMkLst>
        </pc:spChg>
        <pc:spChg chg="add mod">
          <ac:chgData name="עומרי כהן" userId="77756f0f-3ffc-4194-b9fc-3ac6ec966401" providerId="ADAL" clId="{9A9D8AC0-F548-4452-9B84-0031D3C1574B}" dt="2023-06-16T14:31:19.114" v="909"/>
          <ac:spMkLst>
            <pc:docMk/>
            <pc:sldMk cId="1704455195" sldId="317"/>
            <ac:spMk id="16" creationId="{989E7449-43A3-A34B-FCE7-95C9FA9254DB}"/>
          </ac:spMkLst>
        </pc:spChg>
        <pc:spChg chg="add mod">
          <ac:chgData name="עומרי כהן" userId="77756f0f-3ffc-4194-b9fc-3ac6ec966401" providerId="ADAL" clId="{9A9D8AC0-F548-4452-9B84-0031D3C1574B}" dt="2023-06-16T14:33:03.997" v="921" actId="255"/>
          <ac:spMkLst>
            <pc:docMk/>
            <pc:sldMk cId="1704455195" sldId="317"/>
            <ac:spMk id="20" creationId="{B4981A83-FB5B-AE82-4670-CDEEE3373DCB}"/>
          </ac:spMkLst>
        </pc:spChg>
        <pc:spChg chg="add mod">
          <ac:chgData name="עומרי כהן" userId="77756f0f-3ffc-4194-b9fc-3ac6ec966401" providerId="ADAL" clId="{9A9D8AC0-F548-4452-9B84-0031D3C1574B}" dt="2023-06-16T14:33:03.997" v="921" actId="255"/>
          <ac:spMkLst>
            <pc:docMk/>
            <pc:sldMk cId="1704455195" sldId="317"/>
            <ac:spMk id="21" creationId="{82D71A2F-4A39-5D09-6E39-3341EF1F2179}"/>
          </ac:spMkLst>
        </pc:spChg>
        <pc:spChg chg="add mod">
          <ac:chgData name="עומרי כהן" userId="77756f0f-3ffc-4194-b9fc-3ac6ec966401" providerId="ADAL" clId="{9A9D8AC0-F548-4452-9B84-0031D3C1574B}" dt="2023-06-16T14:33:03.997" v="921" actId="255"/>
          <ac:spMkLst>
            <pc:docMk/>
            <pc:sldMk cId="1704455195" sldId="317"/>
            <ac:spMk id="23" creationId="{CB4FD1FC-C026-EC88-E902-12FA4D620413}"/>
          </ac:spMkLst>
        </pc:spChg>
        <pc:spChg chg="add mod">
          <ac:chgData name="עומרי כהן" userId="77756f0f-3ffc-4194-b9fc-3ac6ec966401" providerId="ADAL" clId="{9A9D8AC0-F548-4452-9B84-0031D3C1574B}" dt="2023-06-16T14:33:03.997" v="921" actId="255"/>
          <ac:spMkLst>
            <pc:docMk/>
            <pc:sldMk cId="1704455195" sldId="317"/>
            <ac:spMk id="27" creationId="{B0B31716-E70F-1D58-94C1-154A1FE425C3}"/>
          </ac:spMkLst>
        </pc:spChg>
        <pc:spChg chg="add mod">
          <ac:chgData name="עומרי כהן" userId="77756f0f-3ffc-4194-b9fc-3ac6ec966401" providerId="ADAL" clId="{9A9D8AC0-F548-4452-9B84-0031D3C1574B}" dt="2023-06-16T14:32:43.698" v="920"/>
          <ac:spMkLst>
            <pc:docMk/>
            <pc:sldMk cId="1704455195" sldId="317"/>
            <ac:spMk id="28" creationId="{2C89D0CE-C76B-08B6-FE8C-C0295DCB2DB1}"/>
          </ac:spMkLst>
        </pc:spChg>
        <pc:spChg chg="add mod">
          <ac:chgData name="עומרי כהן" userId="77756f0f-3ffc-4194-b9fc-3ac6ec966401" providerId="ADAL" clId="{9A9D8AC0-F548-4452-9B84-0031D3C1574B}" dt="2023-06-16T14:34:15.254" v="935" actId="255"/>
          <ac:spMkLst>
            <pc:docMk/>
            <pc:sldMk cId="1704455195" sldId="317"/>
            <ac:spMk id="33" creationId="{6BD35CCC-C542-B5F5-C7A8-8DA5A6101966}"/>
          </ac:spMkLst>
        </pc:spChg>
        <pc:spChg chg="add mod">
          <ac:chgData name="עומרי כהן" userId="77756f0f-3ffc-4194-b9fc-3ac6ec966401" providerId="ADAL" clId="{9A9D8AC0-F548-4452-9B84-0031D3C1574B}" dt="2023-06-16T14:34:15.254" v="935" actId="255"/>
          <ac:spMkLst>
            <pc:docMk/>
            <pc:sldMk cId="1704455195" sldId="317"/>
            <ac:spMk id="34" creationId="{1DDC3450-4EFE-7DBF-4F15-D2585FEF9559}"/>
          </ac:spMkLst>
        </pc:spChg>
        <pc:spChg chg="add mod">
          <ac:chgData name="עומרי כהן" userId="77756f0f-3ffc-4194-b9fc-3ac6ec966401" providerId="ADAL" clId="{9A9D8AC0-F548-4452-9B84-0031D3C1574B}" dt="2023-06-16T14:34:15.254" v="935" actId="255"/>
          <ac:spMkLst>
            <pc:docMk/>
            <pc:sldMk cId="1704455195" sldId="317"/>
            <ac:spMk id="36" creationId="{F83FC7DF-E687-514D-C003-A119B6231C33}"/>
          </ac:spMkLst>
        </pc:spChg>
        <pc:spChg chg="add mod">
          <ac:chgData name="עומרי כהן" userId="77756f0f-3ffc-4194-b9fc-3ac6ec966401" providerId="ADAL" clId="{9A9D8AC0-F548-4452-9B84-0031D3C1574B}" dt="2023-06-16T14:34:15.254" v="935" actId="255"/>
          <ac:spMkLst>
            <pc:docMk/>
            <pc:sldMk cId="1704455195" sldId="317"/>
            <ac:spMk id="39" creationId="{BF1F4221-BAF9-15F6-9046-F8774F2D5749}"/>
          </ac:spMkLst>
        </pc:spChg>
        <pc:spChg chg="add mod">
          <ac:chgData name="עומרי כהן" userId="77756f0f-3ffc-4194-b9fc-3ac6ec966401" providerId="ADAL" clId="{9A9D8AC0-F548-4452-9B84-0031D3C1574B}" dt="2023-06-16T14:34:15.254" v="935" actId="255"/>
          <ac:spMkLst>
            <pc:docMk/>
            <pc:sldMk cId="1704455195" sldId="317"/>
            <ac:spMk id="42" creationId="{A9E8BF1C-6D1F-464B-DCE4-886431A482F2}"/>
          </ac:spMkLst>
        </pc:spChg>
        <pc:spChg chg="add mod">
          <ac:chgData name="עומרי כהן" userId="77756f0f-3ffc-4194-b9fc-3ac6ec966401" providerId="ADAL" clId="{9A9D8AC0-F548-4452-9B84-0031D3C1574B}" dt="2023-06-16T14:34:01.040" v="933"/>
          <ac:spMkLst>
            <pc:docMk/>
            <pc:sldMk cId="1704455195" sldId="317"/>
            <ac:spMk id="43" creationId="{7743BE2D-154A-EBFB-B421-C3D580B0DB15}"/>
          </ac:spMkLst>
        </pc:spChg>
        <pc:spChg chg="add mod">
          <ac:chgData name="עומרי כהן" userId="77756f0f-3ffc-4194-b9fc-3ac6ec966401" providerId="ADAL" clId="{9A9D8AC0-F548-4452-9B84-0031D3C1574B}" dt="2023-06-16T14:35:47.893" v="945" actId="164"/>
          <ac:spMkLst>
            <pc:docMk/>
            <pc:sldMk cId="1704455195" sldId="317"/>
            <ac:spMk id="48" creationId="{D98D0795-5B1B-B66D-0860-7A0D1918DE5B}"/>
          </ac:spMkLst>
        </pc:spChg>
        <pc:grpChg chg="add mod">
          <ac:chgData name="עומרי כהן" userId="77756f0f-3ffc-4194-b9fc-3ac6ec966401" providerId="ADAL" clId="{9A9D8AC0-F548-4452-9B84-0031D3C1574B}" dt="2023-06-16T14:35:41.985" v="944" actId="1076"/>
          <ac:grpSpMkLst>
            <pc:docMk/>
            <pc:sldMk cId="1704455195" sldId="317"/>
            <ac:grpSpMk id="2" creationId="{624A0C11-0379-E5D6-2B7E-03ABDCAF3975}"/>
          </ac:grpSpMkLst>
        </pc:grpChg>
        <pc:grpChg chg="add mod">
          <ac:chgData name="עומרי כהן" userId="77756f0f-3ffc-4194-b9fc-3ac6ec966401" providerId="ADAL" clId="{9A9D8AC0-F548-4452-9B84-0031D3C1574B}" dt="2023-06-16T14:31:19.114" v="909"/>
          <ac:grpSpMkLst>
            <pc:docMk/>
            <pc:sldMk cId="1704455195" sldId="317"/>
            <ac:grpSpMk id="10" creationId="{C67639DD-A135-933E-7213-BE0EE5A66BFA}"/>
          </ac:grpSpMkLst>
        </pc:grpChg>
        <pc:grpChg chg="add mod">
          <ac:chgData name="עומרי כהן" userId="77756f0f-3ffc-4194-b9fc-3ac6ec966401" providerId="ADAL" clId="{9A9D8AC0-F548-4452-9B84-0031D3C1574B}" dt="2023-06-16T14:31:19.114" v="909"/>
          <ac:grpSpMkLst>
            <pc:docMk/>
            <pc:sldMk cId="1704455195" sldId="317"/>
            <ac:grpSpMk id="11" creationId="{1463822A-0CB4-CD88-5BC9-626D66F20A29}"/>
          </ac:grpSpMkLst>
        </pc:grpChg>
        <pc:grpChg chg="add mod">
          <ac:chgData name="עומרי כהן" userId="77756f0f-3ffc-4194-b9fc-3ac6ec966401" providerId="ADAL" clId="{9A9D8AC0-F548-4452-9B84-0031D3C1574B}" dt="2023-06-16T14:31:19.114" v="909"/>
          <ac:grpSpMkLst>
            <pc:docMk/>
            <pc:sldMk cId="1704455195" sldId="317"/>
            <ac:grpSpMk id="14" creationId="{0054DE9C-190C-672F-1E41-FA5C2DBA8FAE}"/>
          </ac:grpSpMkLst>
        </pc:grpChg>
        <pc:grpChg chg="add mod">
          <ac:chgData name="עומרי כהן" userId="77756f0f-3ffc-4194-b9fc-3ac6ec966401" providerId="ADAL" clId="{9A9D8AC0-F548-4452-9B84-0031D3C1574B}" dt="2023-06-16T14:35:47.893" v="945" actId="164"/>
          <ac:grpSpMkLst>
            <pc:docMk/>
            <pc:sldMk cId="1704455195" sldId="317"/>
            <ac:grpSpMk id="19" creationId="{0250CB82-2295-9201-CA38-EE4201C0A05F}"/>
          </ac:grpSpMkLst>
        </pc:grpChg>
        <pc:grpChg chg="add mod">
          <ac:chgData name="עומרי כהן" userId="77756f0f-3ffc-4194-b9fc-3ac6ec966401" providerId="ADAL" clId="{9A9D8AC0-F548-4452-9B84-0031D3C1574B}" dt="2023-06-16T14:32:43.698" v="920"/>
          <ac:grpSpMkLst>
            <pc:docMk/>
            <pc:sldMk cId="1704455195" sldId="317"/>
            <ac:grpSpMk id="24" creationId="{38E9CDBB-9272-57E1-3CF6-470B11F60775}"/>
          </ac:grpSpMkLst>
        </pc:grpChg>
        <pc:grpChg chg="add mod">
          <ac:chgData name="עומרי כהן" userId="77756f0f-3ffc-4194-b9fc-3ac6ec966401" providerId="ADAL" clId="{9A9D8AC0-F548-4452-9B84-0031D3C1574B}" dt="2023-06-16T14:32:43.698" v="920"/>
          <ac:grpSpMkLst>
            <pc:docMk/>
            <pc:sldMk cId="1704455195" sldId="317"/>
            <ac:grpSpMk id="26" creationId="{56F95326-4614-DF0C-A067-2605C53A18A9}"/>
          </ac:grpSpMkLst>
        </pc:grpChg>
        <pc:grpChg chg="add mod">
          <ac:chgData name="עומרי כהן" userId="77756f0f-3ffc-4194-b9fc-3ac6ec966401" providerId="ADAL" clId="{9A9D8AC0-F548-4452-9B84-0031D3C1574B}" dt="2023-06-16T14:35:52.064" v="946" actId="14100"/>
          <ac:grpSpMkLst>
            <pc:docMk/>
            <pc:sldMk cId="1704455195" sldId="317"/>
            <ac:grpSpMk id="31" creationId="{7D645035-7BA6-CF96-57C8-3C077093BB65}"/>
          </ac:grpSpMkLst>
        </pc:grpChg>
        <pc:grpChg chg="add mod">
          <ac:chgData name="עומרי כהן" userId="77756f0f-3ffc-4194-b9fc-3ac6ec966401" providerId="ADAL" clId="{9A9D8AC0-F548-4452-9B84-0031D3C1574B}" dt="2023-06-16T14:34:01.040" v="933"/>
          <ac:grpSpMkLst>
            <pc:docMk/>
            <pc:sldMk cId="1704455195" sldId="317"/>
            <ac:grpSpMk id="32" creationId="{D5EEFF36-6FD0-DA2E-D03A-6E78AA741A93}"/>
          </ac:grpSpMkLst>
        </pc:grpChg>
        <pc:grpChg chg="add mod">
          <ac:chgData name="עומרי כהן" userId="77756f0f-3ffc-4194-b9fc-3ac6ec966401" providerId="ADAL" clId="{9A9D8AC0-F548-4452-9B84-0031D3C1574B}" dt="2023-06-16T14:34:01.040" v="933"/>
          <ac:grpSpMkLst>
            <pc:docMk/>
            <pc:sldMk cId="1704455195" sldId="317"/>
            <ac:grpSpMk id="38" creationId="{13F381EA-D4CB-D89D-0392-C923B2FF9A5F}"/>
          </ac:grpSpMkLst>
        </pc:grpChg>
        <pc:grpChg chg="add mod">
          <ac:chgData name="עומרי כהן" userId="77756f0f-3ffc-4194-b9fc-3ac6ec966401" providerId="ADAL" clId="{9A9D8AC0-F548-4452-9B84-0031D3C1574B}" dt="2023-06-16T14:34:01.040" v="933"/>
          <ac:grpSpMkLst>
            <pc:docMk/>
            <pc:sldMk cId="1704455195" sldId="317"/>
            <ac:grpSpMk id="41" creationId="{2DF4917B-0277-EA62-3FEF-3A65BF81C344}"/>
          </ac:grpSpMkLst>
        </pc:grpChg>
        <pc:grpChg chg="add mod">
          <ac:chgData name="עומרי כהן" userId="77756f0f-3ffc-4194-b9fc-3ac6ec966401" providerId="ADAL" clId="{9A9D8AC0-F548-4452-9B84-0031D3C1574B}" dt="2023-06-16T14:35:47.893" v="945" actId="164"/>
          <ac:grpSpMkLst>
            <pc:docMk/>
            <pc:sldMk cId="1704455195" sldId="317"/>
            <ac:grpSpMk id="49" creationId="{4D9B3C73-F7F1-F9DC-FDAF-5593D03B8E30}"/>
          </ac:grpSpMkLst>
        </pc:grpChg>
        <pc:picChg chg="add mod">
          <ac:chgData name="עומרי כהן" userId="77756f0f-3ffc-4194-b9fc-3ac6ec966401" providerId="ADAL" clId="{9A9D8AC0-F548-4452-9B84-0031D3C1574B}" dt="2023-06-16T14:31:19.114" v="909"/>
          <ac:picMkLst>
            <pc:docMk/>
            <pc:sldMk cId="1704455195" sldId="317"/>
            <ac:picMk id="6" creationId="{5EDA7D32-C958-20BB-9A77-4DE4D49E3DDC}"/>
          </ac:picMkLst>
        </pc:picChg>
        <pc:picChg chg="add mod">
          <ac:chgData name="עומרי כהן" userId="77756f0f-3ffc-4194-b9fc-3ac6ec966401" providerId="ADAL" clId="{9A9D8AC0-F548-4452-9B84-0031D3C1574B}" dt="2023-06-16T14:32:10.008" v="919" actId="1035"/>
          <ac:picMkLst>
            <pc:docMk/>
            <pc:sldMk cId="1704455195" sldId="317"/>
            <ac:picMk id="7" creationId="{2C6BA5D8-195E-B9D0-1EB7-0D8DA15530A7}"/>
          </ac:picMkLst>
        </pc:picChg>
        <pc:picChg chg="add mod">
          <ac:chgData name="עומרי כהן" userId="77756f0f-3ffc-4194-b9fc-3ac6ec966401" providerId="ADAL" clId="{9A9D8AC0-F548-4452-9B84-0031D3C1574B}" dt="2023-06-16T14:31:19.114" v="909"/>
          <ac:picMkLst>
            <pc:docMk/>
            <pc:sldMk cId="1704455195" sldId="317"/>
            <ac:picMk id="9" creationId="{773539C9-C4FB-9F63-4BFE-03BE93EBD6AC}"/>
          </ac:picMkLst>
        </pc:picChg>
        <pc:picChg chg="add mod">
          <ac:chgData name="עומרי כהן" userId="77756f0f-3ffc-4194-b9fc-3ac6ec966401" providerId="ADAL" clId="{9A9D8AC0-F548-4452-9B84-0031D3C1574B}" dt="2023-06-16T14:31:19.114" v="909"/>
          <ac:picMkLst>
            <pc:docMk/>
            <pc:sldMk cId="1704455195" sldId="317"/>
            <ac:picMk id="13" creationId="{59CBF058-AB1D-D015-5942-9B243B6086BD}"/>
          </ac:picMkLst>
        </pc:picChg>
        <pc:picChg chg="add mod">
          <ac:chgData name="עומרי כהן" userId="77756f0f-3ffc-4194-b9fc-3ac6ec966401" providerId="ADAL" clId="{9A9D8AC0-F548-4452-9B84-0031D3C1574B}" dt="2023-06-16T14:31:19.114" v="909"/>
          <ac:picMkLst>
            <pc:docMk/>
            <pc:sldMk cId="1704455195" sldId="317"/>
            <ac:picMk id="18" creationId="{E488EE9A-A43E-EFA3-04A5-AD6971306833}"/>
          </ac:picMkLst>
        </pc:picChg>
        <pc:picChg chg="add mod">
          <ac:chgData name="עומרי כהן" userId="77756f0f-3ffc-4194-b9fc-3ac6ec966401" providerId="ADAL" clId="{9A9D8AC0-F548-4452-9B84-0031D3C1574B}" dt="2023-06-16T14:32:43.698" v="920"/>
          <ac:picMkLst>
            <pc:docMk/>
            <pc:sldMk cId="1704455195" sldId="317"/>
            <ac:picMk id="22" creationId="{4FAFDEB3-42AE-4065-7CDD-70FB088AC08A}"/>
          </ac:picMkLst>
        </pc:picChg>
        <pc:picChg chg="add mod">
          <ac:chgData name="עומרי כהן" userId="77756f0f-3ffc-4194-b9fc-3ac6ec966401" providerId="ADAL" clId="{9A9D8AC0-F548-4452-9B84-0031D3C1574B}" dt="2023-06-16T14:32:43.698" v="920"/>
          <ac:picMkLst>
            <pc:docMk/>
            <pc:sldMk cId="1704455195" sldId="317"/>
            <ac:picMk id="25" creationId="{F0C0361E-FA47-440E-5C13-CF10BECF5EA2}"/>
          </ac:picMkLst>
        </pc:picChg>
        <pc:picChg chg="add mod">
          <ac:chgData name="עומרי כהן" userId="77756f0f-3ffc-4194-b9fc-3ac6ec966401" providerId="ADAL" clId="{9A9D8AC0-F548-4452-9B84-0031D3C1574B}" dt="2023-06-16T14:32:43.698" v="920"/>
          <ac:picMkLst>
            <pc:docMk/>
            <pc:sldMk cId="1704455195" sldId="317"/>
            <ac:picMk id="30" creationId="{14988460-2DDA-F856-E9A4-76FA5FFD50D2}"/>
          </ac:picMkLst>
        </pc:picChg>
        <pc:picChg chg="add mod">
          <ac:chgData name="עומרי כהן" userId="77756f0f-3ffc-4194-b9fc-3ac6ec966401" providerId="ADAL" clId="{9A9D8AC0-F548-4452-9B84-0031D3C1574B}" dt="2023-06-16T14:34:01.040" v="933"/>
          <ac:picMkLst>
            <pc:docMk/>
            <pc:sldMk cId="1704455195" sldId="317"/>
            <ac:picMk id="35" creationId="{BD14AA98-EA03-BD31-CBF6-2292FB87C143}"/>
          </ac:picMkLst>
        </pc:picChg>
        <pc:picChg chg="add mod">
          <ac:chgData name="עומרי כהן" userId="77756f0f-3ffc-4194-b9fc-3ac6ec966401" providerId="ADAL" clId="{9A9D8AC0-F548-4452-9B84-0031D3C1574B}" dt="2023-06-16T14:34:01.040" v="933"/>
          <ac:picMkLst>
            <pc:docMk/>
            <pc:sldMk cId="1704455195" sldId="317"/>
            <ac:picMk id="37" creationId="{7B51CBB1-237D-0076-A346-8AFF36F9C853}"/>
          </ac:picMkLst>
        </pc:picChg>
        <pc:picChg chg="add mod">
          <ac:chgData name="עומרי כהן" userId="77756f0f-3ffc-4194-b9fc-3ac6ec966401" providerId="ADAL" clId="{9A9D8AC0-F548-4452-9B84-0031D3C1574B}" dt="2023-06-16T14:34:01.040" v="933"/>
          <ac:picMkLst>
            <pc:docMk/>
            <pc:sldMk cId="1704455195" sldId="317"/>
            <ac:picMk id="40" creationId="{4DA38349-B5C8-4BC1-AB03-CD69C86D4CDE}"/>
          </ac:picMkLst>
        </pc:picChg>
        <pc:picChg chg="add mod">
          <ac:chgData name="עומרי כהן" userId="77756f0f-3ffc-4194-b9fc-3ac6ec966401" providerId="ADAL" clId="{9A9D8AC0-F548-4452-9B84-0031D3C1574B}" dt="2023-06-16T14:34:01.040" v="933"/>
          <ac:picMkLst>
            <pc:docMk/>
            <pc:sldMk cId="1704455195" sldId="317"/>
            <ac:picMk id="45" creationId="{6F762EB4-B300-A4CC-FB36-C202E4E9742D}"/>
          </ac:picMkLst>
        </pc:picChg>
        <pc:picChg chg="add mod">
          <ac:chgData name="עומרי כהן" userId="77756f0f-3ffc-4194-b9fc-3ac6ec966401" providerId="ADAL" clId="{9A9D8AC0-F548-4452-9B84-0031D3C1574B}" dt="2023-06-16T14:35:47.893" v="945" actId="164"/>
          <ac:picMkLst>
            <pc:docMk/>
            <pc:sldMk cId="1704455195" sldId="317"/>
            <ac:picMk id="46" creationId="{E1AB6EFB-A867-50B9-4713-129EFF9DA749}"/>
          </ac:picMkLst>
        </pc:picChg>
        <pc:picChg chg="add del mod">
          <ac:chgData name="עומרי כהן" userId="77756f0f-3ffc-4194-b9fc-3ac6ec966401" providerId="ADAL" clId="{9A9D8AC0-F548-4452-9B84-0031D3C1574B}" dt="2023-06-16T14:35:32.090" v="941" actId="478"/>
          <ac:picMkLst>
            <pc:docMk/>
            <pc:sldMk cId="1704455195" sldId="317"/>
            <ac:picMk id="47" creationId="{C5113046-AB65-4419-DE27-CE81FC654956}"/>
          </ac:picMkLst>
        </pc:picChg>
        <pc:cxnChg chg="add mod">
          <ac:chgData name="עומרי כהן" userId="77756f0f-3ffc-4194-b9fc-3ac6ec966401" providerId="ADAL" clId="{9A9D8AC0-F548-4452-9B84-0031D3C1574B}" dt="2023-06-16T14:31:19.114" v="909"/>
          <ac:cxnSpMkLst>
            <pc:docMk/>
            <pc:sldMk cId="1704455195" sldId="317"/>
            <ac:cxnSpMk id="17" creationId="{BCFD69C2-FAFC-C60E-5677-E007241242A6}"/>
          </ac:cxnSpMkLst>
        </pc:cxnChg>
        <pc:cxnChg chg="add mod">
          <ac:chgData name="עומרי כהן" userId="77756f0f-3ffc-4194-b9fc-3ac6ec966401" providerId="ADAL" clId="{9A9D8AC0-F548-4452-9B84-0031D3C1574B}" dt="2023-06-16T14:32:43.698" v="920"/>
          <ac:cxnSpMkLst>
            <pc:docMk/>
            <pc:sldMk cId="1704455195" sldId="317"/>
            <ac:cxnSpMk id="29" creationId="{C3BC80C0-843A-21CC-83E1-AC9C528C7746}"/>
          </ac:cxnSpMkLst>
        </pc:cxnChg>
        <pc:cxnChg chg="add mod">
          <ac:chgData name="עומרי כהן" userId="77756f0f-3ffc-4194-b9fc-3ac6ec966401" providerId="ADAL" clId="{9A9D8AC0-F548-4452-9B84-0031D3C1574B}" dt="2023-06-16T14:34:01.040" v="933"/>
          <ac:cxnSpMkLst>
            <pc:docMk/>
            <pc:sldMk cId="1704455195" sldId="317"/>
            <ac:cxnSpMk id="44" creationId="{7CAB4E53-6B64-7CF2-2F1D-D89F329D1E45}"/>
          </ac:cxnSpMkLst>
        </pc:cxnChg>
      </pc:sldChg>
      <pc:sldChg chg="addSp delSp modSp mod modNotesTx">
        <pc:chgData name="עומרי כהן" userId="77756f0f-3ffc-4194-b9fc-3ac6ec966401" providerId="ADAL" clId="{9A9D8AC0-F548-4452-9B84-0031D3C1574B}" dt="2023-06-25T08:42:00.396" v="3381" actId="20577"/>
        <pc:sldMkLst>
          <pc:docMk/>
          <pc:sldMk cId="487289069" sldId="319"/>
        </pc:sldMkLst>
        <pc:spChg chg="add del">
          <ac:chgData name="עומרי כהן" userId="77756f0f-3ffc-4194-b9fc-3ac6ec966401" providerId="ADAL" clId="{9A9D8AC0-F548-4452-9B84-0031D3C1574B}" dt="2023-06-16T14:47:37.639" v="1194"/>
          <ac:spMkLst>
            <pc:docMk/>
            <pc:sldMk cId="487289069" sldId="319"/>
            <ac:spMk id="2" creationId="{38A05B78-699C-A598-5966-D62403295681}"/>
          </ac:spMkLst>
        </pc:spChg>
        <pc:spChg chg="add del">
          <ac:chgData name="עומרי כהן" userId="77756f0f-3ffc-4194-b9fc-3ac6ec966401" providerId="ADAL" clId="{9A9D8AC0-F548-4452-9B84-0031D3C1574B}" dt="2023-06-16T14:47:42.201" v="1197" actId="478"/>
          <ac:spMkLst>
            <pc:docMk/>
            <pc:sldMk cId="487289069" sldId="319"/>
            <ac:spMk id="3" creationId="{43E800AB-BF90-56A5-22C3-97ADFFBBB29E}"/>
          </ac:spMkLst>
        </pc:spChg>
        <pc:spChg chg="add del">
          <ac:chgData name="עומרי כהן" userId="77756f0f-3ffc-4194-b9fc-3ac6ec966401" providerId="ADAL" clId="{9A9D8AC0-F548-4452-9B84-0031D3C1574B}" dt="2023-06-16T14:47:48.998" v="1199" actId="478"/>
          <ac:spMkLst>
            <pc:docMk/>
            <pc:sldMk cId="487289069" sldId="319"/>
            <ac:spMk id="4" creationId="{13C42D2E-782B-39D1-8BE7-9ADC05FC5406}"/>
          </ac:spMkLst>
        </pc:spChg>
        <pc:spChg chg="add del mod">
          <ac:chgData name="עומרי כהן" userId="77756f0f-3ffc-4194-b9fc-3ac6ec966401" providerId="ADAL" clId="{9A9D8AC0-F548-4452-9B84-0031D3C1574B}" dt="2023-06-16T14:47:59.269" v="1202" actId="478"/>
          <ac:spMkLst>
            <pc:docMk/>
            <pc:sldMk cId="487289069" sldId="319"/>
            <ac:spMk id="5" creationId="{2C9E0E24-6FE6-45B3-E3C8-45146AF82901}"/>
          </ac:spMkLst>
        </pc:spChg>
        <pc:spChg chg="mod">
          <ac:chgData name="עומרי כהן" userId="77756f0f-3ffc-4194-b9fc-3ac6ec966401" providerId="ADAL" clId="{9A9D8AC0-F548-4452-9B84-0031D3C1574B}" dt="2023-06-16T14:43:37.901" v="1143" actId="20577"/>
          <ac:spMkLst>
            <pc:docMk/>
            <pc:sldMk cId="487289069" sldId="319"/>
            <ac:spMk id="8" creationId="{A17E8980-0C70-C086-B19D-331E37A06B25}"/>
          </ac:spMkLst>
        </pc:spChg>
        <pc:spChg chg="mod">
          <ac:chgData name="עומרי כהן" userId="77756f0f-3ffc-4194-b9fc-3ac6ec966401" providerId="ADAL" clId="{9A9D8AC0-F548-4452-9B84-0031D3C1574B}" dt="2023-06-16T14:43:58.160" v="1146" actId="1076"/>
          <ac:spMkLst>
            <pc:docMk/>
            <pc:sldMk cId="487289069" sldId="319"/>
            <ac:spMk id="430" creationId="{00000000-0000-0000-0000-000000000000}"/>
          </ac:spMkLst>
        </pc:spChg>
        <pc:spChg chg="mod">
          <ac:chgData name="עומרי כהן" userId="77756f0f-3ffc-4194-b9fc-3ac6ec966401" providerId="ADAL" clId="{9A9D8AC0-F548-4452-9B84-0031D3C1574B}" dt="2023-06-16T14:44:51.497" v="1157" actId="20577"/>
          <ac:spMkLst>
            <pc:docMk/>
            <pc:sldMk cId="487289069" sldId="319"/>
            <ac:spMk id="431" creationId="{00000000-0000-0000-0000-000000000000}"/>
          </ac:spMkLst>
        </pc:spChg>
        <pc:spChg chg="add del">
          <ac:chgData name="עומרי כהן" userId="77756f0f-3ffc-4194-b9fc-3ac6ec966401" providerId="ADAL" clId="{9A9D8AC0-F548-4452-9B84-0031D3C1574B}" dt="2023-06-16T14:47:38.151" v="1195" actId="478"/>
          <ac:spMkLst>
            <pc:docMk/>
            <pc:sldMk cId="487289069" sldId="319"/>
            <ac:spMk id="438" creationId="{00000000-0000-0000-0000-000000000000}"/>
          </ac:spMkLst>
        </pc:spChg>
        <pc:grpChg chg="del">
          <ac:chgData name="עומרי כהן" userId="77756f0f-3ffc-4194-b9fc-3ac6ec966401" providerId="ADAL" clId="{9A9D8AC0-F548-4452-9B84-0031D3C1574B}" dt="2023-06-16T14:48:56.199" v="1204" actId="478"/>
          <ac:grpSpMkLst>
            <pc:docMk/>
            <pc:sldMk cId="487289069" sldId="319"/>
            <ac:grpSpMk id="434" creationId="{00000000-0000-0000-0000-000000000000}"/>
          </ac:grpSpMkLst>
        </pc:grpChg>
        <pc:grpChg chg="del">
          <ac:chgData name="עומרי כהן" userId="77756f0f-3ffc-4194-b9fc-3ac6ec966401" providerId="ADAL" clId="{9A9D8AC0-F548-4452-9B84-0031D3C1574B}" dt="2023-06-16T14:46:33.886" v="1184" actId="478"/>
          <ac:grpSpMkLst>
            <pc:docMk/>
            <pc:sldMk cId="487289069" sldId="319"/>
            <ac:grpSpMk id="444" creationId="{00000000-0000-0000-0000-000000000000}"/>
          </ac:grpSpMkLst>
        </pc:grpChg>
        <pc:grpChg chg="del">
          <ac:chgData name="עומרי כהן" userId="77756f0f-3ffc-4194-b9fc-3ac6ec966401" providerId="ADAL" clId="{9A9D8AC0-F548-4452-9B84-0031D3C1574B}" dt="2023-06-16T14:45:34.119" v="1158" actId="478"/>
          <ac:grpSpMkLst>
            <pc:docMk/>
            <pc:sldMk cId="487289069" sldId="319"/>
            <ac:grpSpMk id="453" creationId="{00000000-0000-0000-0000-000000000000}"/>
          </ac:grpSpMkLst>
        </pc:grpChg>
        <pc:picChg chg="add mod">
          <ac:chgData name="עומרי כהן" userId="77756f0f-3ffc-4194-b9fc-3ac6ec966401" providerId="ADAL" clId="{9A9D8AC0-F548-4452-9B84-0031D3C1574B}" dt="2023-06-16T14:49:14.270" v="1214" actId="1076"/>
          <ac:picMkLst>
            <pc:docMk/>
            <pc:sldMk cId="487289069" sldId="319"/>
            <ac:picMk id="3074" creationId="{4432DC5F-1472-4170-3A67-68D9BCCE57D5}"/>
          </ac:picMkLst>
        </pc:picChg>
        <pc:picChg chg="add mod">
          <ac:chgData name="עומרי כהן" userId="77756f0f-3ffc-4194-b9fc-3ac6ec966401" providerId="ADAL" clId="{9A9D8AC0-F548-4452-9B84-0031D3C1574B}" dt="2023-06-16T14:49:11.830" v="1212" actId="1076"/>
          <ac:picMkLst>
            <pc:docMk/>
            <pc:sldMk cId="487289069" sldId="319"/>
            <ac:picMk id="3076" creationId="{D02DE5C4-8818-4522-473F-4E36DB44C2C3}"/>
          </ac:picMkLst>
        </pc:picChg>
        <pc:picChg chg="add mod">
          <ac:chgData name="עומרי כהן" userId="77756f0f-3ffc-4194-b9fc-3ac6ec966401" providerId="ADAL" clId="{9A9D8AC0-F548-4452-9B84-0031D3C1574B}" dt="2023-06-16T14:49:12.925" v="1213" actId="1076"/>
          <ac:picMkLst>
            <pc:docMk/>
            <pc:sldMk cId="487289069" sldId="319"/>
            <ac:picMk id="3086" creationId="{B7D54425-5183-1197-7C2D-6C60D3F412FC}"/>
          </ac:picMkLst>
        </pc:picChg>
      </pc:sldChg>
      <pc:sldChg chg="addSp modSp mod">
        <pc:chgData name="עומרי כהן" userId="77756f0f-3ffc-4194-b9fc-3ac6ec966401" providerId="ADAL" clId="{9A9D8AC0-F548-4452-9B84-0031D3C1574B}" dt="2023-06-25T09:39:38.272" v="3430" actId="20577"/>
        <pc:sldMkLst>
          <pc:docMk/>
          <pc:sldMk cId="2230206206" sldId="320"/>
        </pc:sldMkLst>
        <pc:spChg chg="add mod">
          <ac:chgData name="עומרי כהן" userId="77756f0f-3ffc-4194-b9fc-3ac6ec966401" providerId="ADAL" clId="{9A9D8AC0-F548-4452-9B84-0031D3C1574B}" dt="2023-06-25T09:39:38.272" v="3430" actId="20577"/>
          <ac:spMkLst>
            <pc:docMk/>
            <pc:sldMk cId="2230206206" sldId="320"/>
            <ac:spMk id="2" creationId="{5579A037-D293-C6A7-B783-7507FE247DDB}"/>
          </ac:spMkLst>
        </pc:spChg>
        <pc:spChg chg="mod">
          <ac:chgData name="עומרי כהן" userId="77756f0f-3ffc-4194-b9fc-3ac6ec966401" providerId="ADAL" clId="{9A9D8AC0-F548-4452-9B84-0031D3C1574B}" dt="2023-06-17T16:35:44.215" v="1374" actId="120"/>
          <ac:spMkLst>
            <pc:docMk/>
            <pc:sldMk cId="2230206206" sldId="320"/>
            <ac:spMk id="3" creationId="{0D040FA9-7011-83BD-D254-69CBF82E0365}"/>
          </ac:spMkLst>
        </pc:spChg>
      </pc:sldChg>
      <pc:sldChg chg="addSp modSp mod modNotesTx">
        <pc:chgData name="עומרי כהן" userId="77756f0f-3ffc-4194-b9fc-3ac6ec966401" providerId="ADAL" clId="{9A9D8AC0-F548-4452-9B84-0031D3C1574B}" dt="2023-06-25T09:39:56.336" v="3434" actId="20577"/>
        <pc:sldMkLst>
          <pc:docMk/>
          <pc:sldMk cId="3666402600" sldId="321"/>
        </pc:sldMkLst>
        <pc:spChg chg="mod">
          <ac:chgData name="עומרי כהן" userId="77756f0f-3ffc-4194-b9fc-3ac6ec966401" providerId="ADAL" clId="{9A9D8AC0-F548-4452-9B84-0031D3C1574B}" dt="2023-06-25T09:39:51.371" v="3432" actId="120"/>
          <ac:spMkLst>
            <pc:docMk/>
            <pc:sldMk cId="3666402600" sldId="321"/>
            <ac:spMk id="2" creationId="{3FA01102-90CE-CE80-7D7B-80B9239525B6}"/>
          </ac:spMkLst>
        </pc:spChg>
        <pc:spChg chg="add mod">
          <ac:chgData name="עומרי כהן" userId="77756f0f-3ffc-4194-b9fc-3ac6ec966401" providerId="ADAL" clId="{9A9D8AC0-F548-4452-9B84-0031D3C1574B}" dt="2023-06-25T09:39:56.336" v="3434" actId="20577"/>
          <ac:spMkLst>
            <pc:docMk/>
            <pc:sldMk cId="3666402600" sldId="321"/>
            <ac:spMk id="3" creationId="{5968C022-3193-EF2B-68F4-6E153026A4F9}"/>
          </ac:spMkLst>
        </pc:spChg>
      </pc:sldChg>
      <pc:sldChg chg="addSp delSp modSp add mod">
        <pc:chgData name="עומרי כהן" userId="77756f0f-3ffc-4194-b9fc-3ac6ec966401" providerId="ADAL" clId="{9A9D8AC0-F548-4452-9B84-0031D3C1574B}" dt="2023-06-16T14:38:59.526" v="1122" actId="1076"/>
        <pc:sldMkLst>
          <pc:docMk/>
          <pc:sldMk cId="292438973" sldId="322"/>
        </pc:sldMkLst>
        <pc:spChg chg="add mod">
          <ac:chgData name="עומרי כהן" userId="77756f0f-3ffc-4194-b9fc-3ac6ec966401" providerId="ADAL" clId="{9A9D8AC0-F548-4452-9B84-0031D3C1574B}" dt="2023-06-16T14:38:59.526" v="1122" actId="1076"/>
          <ac:spMkLst>
            <pc:docMk/>
            <pc:sldMk cId="292438973" sldId="322"/>
            <ac:spMk id="2" creationId="{C9F2F0EE-188A-76B0-A764-AADDD0158588}"/>
          </ac:spMkLst>
        </pc:spChg>
        <pc:spChg chg="del mod">
          <ac:chgData name="עומרי כהן" userId="77756f0f-3ffc-4194-b9fc-3ac6ec966401" providerId="ADAL" clId="{9A9D8AC0-F548-4452-9B84-0031D3C1574B}" dt="2023-06-16T14:38:37.926" v="1114" actId="478"/>
          <ac:spMkLst>
            <pc:docMk/>
            <pc:sldMk cId="292438973" sldId="322"/>
            <ac:spMk id="6" creationId="{E8001B30-EB93-E643-4203-8FFE2A29349A}"/>
          </ac:spMkLst>
        </pc:spChg>
        <pc:spChg chg="del">
          <ac:chgData name="עומרי כהן" userId="77756f0f-3ffc-4194-b9fc-3ac6ec966401" providerId="ADAL" clId="{9A9D8AC0-F548-4452-9B84-0031D3C1574B}" dt="2023-06-16T14:37:36.183" v="1048" actId="478"/>
          <ac:spMkLst>
            <pc:docMk/>
            <pc:sldMk cId="292438973" sldId="322"/>
            <ac:spMk id="7" creationId="{12FFDEE1-73F1-8D20-48C4-0DF40B9961CC}"/>
          </ac:spMkLst>
        </pc:spChg>
      </pc:sldChg>
      <pc:sldChg chg="addSp modSp mod modNotesTx">
        <pc:chgData name="עומרי כהן" userId="77756f0f-3ffc-4194-b9fc-3ac6ec966401" providerId="ADAL" clId="{9A9D8AC0-F548-4452-9B84-0031D3C1574B}" dt="2023-06-25T09:38:44.591" v="3413" actId="14100"/>
        <pc:sldMkLst>
          <pc:docMk/>
          <pc:sldMk cId="2106648719" sldId="325"/>
        </pc:sldMkLst>
        <pc:spChg chg="add mod">
          <ac:chgData name="עומרי כהן" userId="77756f0f-3ffc-4194-b9fc-3ac6ec966401" providerId="ADAL" clId="{9A9D8AC0-F548-4452-9B84-0031D3C1574B}" dt="2023-06-25T09:38:44.591" v="3413" actId="14100"/>
          <ac:spMkLst>
            <pc:docMk/>
            <pc:sldMk cId="2106648719" sldId="325"/>
            <ac:spMk id="2" creationId="{D507760A-82AF-AAA2-71C8-65BF24A1C613}"/>
          </ac:spMkLst>
        </pc:spChg>
      </pc:sldChg>
      <pc:sldChg chg="delSp new del mod">
        <pc:chgData name="עומרי כהן" userId="77756f0f-3ffc-4194-b9fc-3ac6ec966401" providerId="ADAL" clId="{9A9D8AC0-F548-4452-9B84-0031D3C1574B}" dt="2023-06-25T09:36:39.611" v="3384" actId="47"/>
        <pc:sldMkLst>
          <pc:docMk/>
          <pc:sldMk cId="1184757237" sldId="326"/>
        </pc:sldMkLst>
        <pc:spChg chg="del">
          <ac:chgData name="עומרי כהן" userId="77756f0f-3ffc-4194-b9fc-3ac6ec966401" providerId="ADAL" clId="{9A9D8AC0-F548-4452-9B84-0031D3C1574B}" dt="2023-06-25T09:36:32.022" v="3383" actId="478"/>
          <ac:spMkLst>
            <pc:docMk/>
            <pc:sldMk cId="1184757237" sldId="326"/>
            <ac:spMk id="2" creationId="{4182159D-8D36-B52F-B0ED-16419D565281}"/>
          </ac:spMkLst>
        </pc:spChg>
        <pc:spChg chg="del">
          <ac:chgData name="עומרי כהן" userId="77756f0f-3ffc-4194-b9fc-3ac6ec966401" providerId="ADAL" clId="{9A9D8AC0-F548-4452-9B84-0031D3C1574B}" dt="2023-06-25T09:36:32.022" v="3383" actId="478"/>
          <ac:spMkLst>
            <pc:docMk/>
            <pc:sldMk cId="1184757237" sldId="326"/>
            <ac:spMk id="3" creationId="{68740A2C-F74E-C19B-6637-1D81F102E28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2beab76c9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2beab76c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a:t>אליאב</a:t>
            </a:r>
          </a:p>
          <a:p>
            <a:pPr marL="0" marR="0" lvl="0" indent="0" algn="l" defTabSz="914400" rtl="1" eaLnBrk="1" fontAlgn="auto" latinLnBrk="0" hangingPunct="1">
              <a:lnSpc>
                <a:spcPct val="100000"/>
              </a:lnSpc>
              <a:spcBef>
                <a:spcPts val="0"/>
              </a:spcBef>
              <a:spcAft>
                <a:spcPts val="0"/>
              </a:spcAft>
              <a:buClr>
                <a:srgbClr val="000000"/>
              </a:buClr>
              <a:buSzPts val="1100"/>
              <a:buFont typeface="Arial"/>
              <a:buNone/>
              <a:tabLst/>
              <a:defRPr/>
            </a:pPr>
            <a:r>
              <a:rPr lang="en-US"/>
              <a:t>Hi, my name is Eliav and this is </a:t>
            </a:r>
            <a:r>
              <a:rPr lang="en-US" err="1"/>
              <a:t>Omri</a:t>
            </a:r>
            <a:r>
              <a:rPr lang="en-US"/>
              <a:t> and today we here present to you the capstone project we did on ‘Speech Denoising”</a:t>
            </a:r>
          </a:p>
          <a:p>
            <a:pPr marL="0" lvl="0" indent="0" algn="l" rtl="1">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e0c8f5ba7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e0c8f5ba7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a:t>אליאב</a:t>
            </a:r>
          </a:p>
          <a:p>
            <a:pPr marL="0" lvl="0" indent="0" algn="l" rtl="0">
              <a:spcBef>
                <a:spcPts val="0"/>
              </a:spcBef>
              <a:spcAft>
                <a:spcPts val="0"/>
              </a:spcAft>
              <a:buNone/>
            </a:pPr>
            <a:endParaRPr/>
          </a:p>
        </p:txBody>
      </p:sp>
    </p:spTree>
    <p:extLst>
      <p:ext uri="{BB962C8B-B14F-4D97-AF65-F5344CB8AC3E}">
        <p14:creationId xmlns:p14="http://schemas.microsoft.com/office/powerpoint/2010/main" val="1340123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1e375b9f55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1e375b9f55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a:t>אליאב</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Because of the little time we have at our disposal and due to the fact we are only 2 students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a:t>we chose this approach.</a:t>
            </a:r>
          </a:p>
          <a:p>
            <a:pPr marL="0" lvl="0" indent="0" algn="l" rtl="0">
              <a:spcBef>
                <a:spcPts val="0"/>
              </a:spcBef>
              <a:spcAft>
                <a:spcPts val="0"/>
              </a:spcAft>
              <a:buNone/>
            </a:pPr>
            <a:endParaRPr lang="en-US"/>
          </a:p>
          <a:p>
            <a:pPr marL="0" lvl="0" indent="0" algn="l" rtl="0">
              <a:spcBef>
                <a:spcPts val="0"/>
              </a:spcBef>
              <a:spcAft>
                <a:spcPts val="0"/>
              </a:spcAft>
              <a:buNone/>
            </a:pPr>
            <a:r>
              <a:rPr lang="en-US"/>
              <a:t>Noise to noise has the luxury of training a model without clean data.</a:t>
            </a:r>
          </a:p>
          <a:p>
            <a:pPr marL="0" lvl="0" indent="0" algn="l" rtl="0">
              <a:spcBef>
                <a:spcPts val="0"/>
              </a:spcBef>
              <a:spcAft>
                <a:spcPts val="0"/>
              </a:spcAft>
              <a:buNone/>
            </a:pPr>
            <a:r>
              <a:rPr lang="en-US"/>
              <a:t>Instead of spending a lot of time to search for clean audio samples </a:t>
            </a:r>
            <a:br>
              <a:rPr lang="en-US"/>
            </a:br>
            <a:r>
              <a:rPr lang="en-US"/>
              <a:t>we can use a relatively small amount of clean data to train our model.</a:t>
            </a:r>
          </a:p>
          <a:p>
            <a:pPr marL="0" lvl="0" indent="0" algn="l" rtl="0">
              <a:spcBef>
                <a:spcPts val="0"/>
              </a:spcBef>
              <a:spcAft>
                <a:spcPts val="0"/>
              </a:spcAft>
              <a:buNone/>
            </a:pPr>
            <a:endParaRPr lang="en-US"/>
          </a:p>
          <a:p>
            <a:pPr marL="0" lvl="0" indent="0" algn="l" rtl="0">
              <a:spcBef>
                <a:spcPts val="0"/>
              </a:spcBef>
              <a:spcAft>
                <a:spcPts val="0"/>
              </a:spcAft>
              <a:buNone/>
            </a:pPr>
            <a:r>
              <a:rPr lang="en-US" b="1"/>
              <a:t>The bigger the size of the noisy training set is getting, </a:t>
            </a:r>
          </a:p>
          <a:p>
            <a:pPr marL="0" lvl="0" indent="0" algn="l" rtl="0">
              <a:spcBef>
                <a:spcPts val="0"/>
              </a:spcBef>
              <a:spcAft>
                <a:spcPts val="0"/>
              </a:spcAft>
              <a:buNone/>
            </a:pPr>
            <a:r>
              <a:rPr lang="en-US" b="1"/>
              <a:t>the closer Noise-to-Noise outputs are getting to the standard approach of Noise-to-Clean results</a:t>
            </a:r>
            <a:endParaRPr lang="he-IL" b="1"/>
          </a:p>
          <a:p>
            <a:pPr marL="0" lvl="0" indent="0" algn="r" rtl="1">
              <a:spcBef>
                <a:spcPts val="0"/>
              </a:spcBef>
              <a:spcAft>
                <a:spcPts val="0"/>
              </a:spcAft>
              <a:buNone/>
            </a:pPr>
            <a:r>
              <a:rPr lang="he-IL" b="1" u="sng"/>
              <a:t>בשורה ה1:</a:t>
            </a:r>
            <a:r>
              <a:rPr lang="he-IL"/>
              <a:t> </a:t>
            </a:r>
            <a:r>
              <a:rPr lang="en-US"/>
              <a:t>X2</a:t>
            </a:r>
            <a:r>
              <a:rPr lang="he-IL"/>
              <a:t> שווה ל </a:t>
            </a:r>
            <a:r>
              <a:rPr lang="en-US"/>
              <a:t>y+m</a:t>
            </a:r>
            <a:r>
              <a:rPr lang="he-IL"/>
              <a:t> שזה הדגימה הנקייה + הרעש מעליה</a:t>
            </a:r>
          </a:p>
          <a:p>
            <a:pPr marL="171450" lvl="0" indent="-171450" algn="r" rtl="1">
              <a:spcBef>
                <a:spcPts val="0"/>
              </a:spcBef>
              <a:spcAft>
                <a:spcPts val="0"/>
              </a:spcAft>
              <a:buFont typeface="Arial" panose="020B0604020202020204" pitchFamily="34" charset="0"/>
              <a:buChar char="•"/>
            </a:pPr>
            <a:r>
              <a:rPr lang="he-IL" b="1" u="sng"/>
              <a:t>בשורה ה2:</a:t>
            </a:r>
            <a:r>
              <a:rPr lang="he-IL" b="0" u="none"/>
              <a:t> </a:t>
            </a:r>
            <a:r>
              <a:rPr lang="he-IL"/>
              <a:t>ביצענו פתיחת סוגריים לפי נוסחת הכפל המקוצר</a:t>
            </a:r>
          </a:p>
          <a:p>
            <a:pPr marL="171450" marR="0" lvl="0" indent="-171450" algn="r" defTabSz="914400" rtl="1"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he-IL" b="1" u="sng"/>
              <a:t>בשורה ה3:</a:t>
            </a:r>
            <a:r>
              <a:rPr lang="he-IL" b="0" u="none"/>
              <a:t> </a:t>
            </a:r>
            <a:r>
              <a:rPr lang="he-IL" b="0" u="sng"/>
              <a:t>החלפנו</a:t>
            </a:r>
            <a:r>
              <a:rPr lang="he-IL" b="0" u="none"/>
              <a:t> את האיבר ה-1 בנוסחת ה </a:t>
            </a:r>
            <a:r>
              <a:rPr lang="en-US" b="0" u="none"/>
              <a:t>Loss function</a:t>
            </a:r>
            <a:r>
              <a:rPr lang="he-IL" b="0" u="none"/>
              <a:t> של </a:t>
            </a:r>
            <a:r>
              <a:rPr lang="en-US" b="0" u="none"/>
              <a:t>Noise2Clean</a:t>
            </a:r>
            <a:r>
              <a:rPr lang="he-IL" b="0" u="none"/>
              <a:t> </a:t>
            </a:r>
            <a:br>
              <a:rPr lang="en-US" b="0" u="none"/>
            </a:br>
            <a:r>
              <a:rPr lang="he-IL" b="0" u="none"/>
              <a:t>                  האיבר ה-2 בשורה זו </a:t>
            </a:r>
            <a:r>
              <a:rPr lang="he-IL" b="0" u="sng"/>
              <a:t>שווה</a:t>
            </a:r>
            <a:r>
              <a:rPr lang="he-IL" b="0" u="none"/>
              <a:t> ל0</a:t>
            </a:r>
            <a:br>
              <a:rPr lang="en-US" b="0" u="none"/>
            </a:br>
            <a:r>
              <a:rPr lang="he-IL" b="0" u="none"/>
              <a:t>                  האיבר ה-3 </a:t>
            </a:r>
            <a:r>
              <a:rPr lang="he-IL" b="0" u="sng"/>
              <a:t>מורחב</a:t>
            </a:r>
            <a:r>
              <a:rPr lang="he-IL" b="0" u="none"/>
              <a:t> לביטוי בסגול (התוחלת של </a:t>
            </a:r>
            <a:r>
              <a:rPr lang="en-US" b="0" u="none"/>
              <a:t>m^2</a:t>
            </a:r>
            <a:r>
              <a:rPr lang="he-IL" b="0" u="none"/>
              <a:t> שווה ל </a:t>
            </a:r>
            <a:r>
              <a:rPr lang="en-US" b="0" u="none"/>
              <a:t>Var(m)+E(m^2)</a:t>
            </a:r>
            <a:br>
              <a:rPr lang="en-US" b="0" u="none"/>
            </a:br>
            <a:r>
              <a:rPr lang="he-IL" b="0" u="none"/>
              <a:t>                  לאחר ההרחבה של האיבר השלישי – ניתן להגיד שהביטוי </a:t>
            </a:r>
            <a:r>
              <a:rPr lang="en-US" b="0" u="none"/>
              <a:t>[E(m)]^2</a:t>
            </a:r>
            <a:r>
              <a:rPr lang="he-IL" b="0" u="none"/>
              <a:t> שווה ל-0.</a:t>
            </a:r>
            <a:br>
              <a:rPr lang="en-US" b="0" u="none"/>
            </a:br>
            <a:endParaRPr lang="he-IL" b="0" u="none"/>
          </a:p>
          <a:p>
            <a:pPr marL="171450" lvl="0" indent="-171450" algn="r" rtl="1">
              <a:spcBef>
                <a:spcPts val="0"/>
              </a:spcBef>
              <a:spcAft>
                <a:spcPts val="0"/>
              </a:spcAft>
              <a:buFont typeface="Arial" panose="020B0604020202020204" pitchFamily="34" charset="0"/>
              <a:buChar char="•"/>
            </a:pPr>
            <a:r>
              <a:rPr lang="he-IL" b="0" u="sng"/>
              <a:t>בנוסף</a:t>
            </a:r>
            <a:r>
              <a:rPr lang="he-IL" b="0" u="none"/>
              <a:t> </a:t>
            </a:r>
            <a:r>
              <a:rPr lang="en-US" b="0" u="none"/>
              <a:t>Var(m)</a:t>
            </a:r>
            <a:r>
              <a:rPr lang="he-IL" b="0" u="none"/>
              <a:t> = </a:t>
            </a:r>
            <a:r>
              <a:rPr lang="en-US" b="0" u="none"/>
              <a:t>Var(population/sampling size)</a:t>
            </a:r>
            <a:r>
              <a:rPr lang="he-IL" b="0" u="none"/>
              <a:t> </a:t>
            </a:r>
            <a:br>
              <a:rPr lang="en-US" b="0" u="none"/>
            </a:br>
            <a:r>
              <a:rPr lang="he-IL" b="0" u="none"/>
              <a:t>כלומר – ככל שגודל ה </a:t>
            </a:r>
            <a:r>
              <a:rPr lang="en-US" b="0" u="none"/>
              <a:t>Dataset</a:t>
            </a:r>
            <a:r>
              <a:rPr lang="he-IL" b="0" u="none"/>
              <a:t> עולה כך ה</a:t>
            </a:r>
          </a:p>
          <a:p>
            <a:pPr marL="171450" lvl="0" indent="-171450" algn="r" rtl="1">
              <a:spcBef>
                <a:spcPts val="0"/>
              </a:spcBef>
              <a:spcAft>
                <a:spcPts val="0"/>
              </a:spcAft>
              <a:buFont typeface="Arial" panose="020B0604020202020204" pitchFamily="34" charset="0"/>
              <a:buChar char="•"/>
            </a:pPr>
            <a:endParaRPr lang="he-IL" b="0" u="none"/>
          </a:p>
          <a:p>
            <a:pPr marL="171450" lvl="0" indent="-171450" algn="r" rtl="1">
              <a:spcBef>
                <a:spcPts val="0"/>
              </a:spcBef>
              <a:spcAft>
                <a:spcPts val="0"/>
              </a:spcAft>
              <a:buFont typeface="Arial" panose="020B0604020202020204" pitchFamily="34" charset="0"/>
              <a:buChar char="•"/>
            </a:pPr>
            <a:r>
              <a:rPr lang="he-IL" b="0" u="none"/>
              <a:t>שונות שואפת לאפס ואנו מקבלים ש- </a:t>
            </a:r>
            <a:r>
              <a:rPr lang="en-US" b="0" u="none"/>
              <a:t>Loss(N2N)</a:t>
            </a:r>
            <a:r>
              <a:rPr lang="he-IL" b="0" u="none"/>
              <a:t> שואף ל </a:t>
            </a:r>
            <a:r>
              <a:rPr lang="en-US" b="0" u="none"/>
              <a:t>Loss(N2C)</a:t>
            </a:r>
            <a:r>
              <a:rPr lang="he-IL" b="0" u="none"/>
              <a:t> </a:t>
            </a:r>
          </a:p>
          <a:p>
            <a:pPr marL="0" lvl="0" indent="0" algn="r" rtl="1">
              <a:spcBef>
                <a:spcPts val="0"/>
              </a:spcBef>
              <a:spcAft>
                <a:spcPts val="0"/>
              </a:spcAft>
              <a:buFont typeface="Arial" panose="020B0604020202020204" pitchFamily="34" charset="0"/>
              <a:buNone/>
            </a:pPr>
            <a:endParaRPr lang="en-US" b="0" u="none"/>
          </a:p>
        </p:txBody>
      </p:sp>
    </p:spTree>
    <p:extLst>
      <p:ext uri="{BB962C8B-B14F-4D97-AF65-F5344CB8AC3E}">
        <p14:creationId xmlns:p14="http://schemas.microsoft.com/office/powerpoint/2010/main" val="38696401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1e375b9f55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1e375b9f55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Omri</a:t>
            </a:r>
          </a:p>
          <a:p>
            <a:pPr marL="0" lvl="0" indent="0" algn="l" rtl="0">
              <a:spcBef>
                <a:spcPts val="0"/>
              </a:spcBef>
              <a:spcAft>
                <a:spcPts val="0"/>
              </a:spcAft>
              <a:buNone/>
            </a:pPr>
            <a:r>
              <a:rPr lang="en-US"/>
              <a:t>The process of removing noise after training the model</a:t>
            </a:r>
          </a:p>
          <a:p>
            <a:pPr marL="0" lvl="0" indent="0" algn="l" rtl="0">
              <a:spcBef>
                <a:spcPts val="0"/>
              </a:spcBef>
              <a:spcAft>
                <a:spcPts val="0"/>
              </a:spcAft>
              <a:buNone/>
            </a:pPr>
            <a:r>
              <a:rPr lang="en-US"/>
              <a:t>In the middle of the diagram there is N2N model. Tasks before and after using it.</a:t>
            </a:r>
          </a:p>
          <a:p>
            <a:pPr marL="0" lvl="0" indent="0" algn="l" rtl="0">
              <a:spcBef>
                <a:spcPts val="0"/>
              </a:spcBef>
              <a:spcAft>
                <a:spcPts val="0"/>
              </a:spcAft>
              <a:buNone/>
            </a:pPr>
            <a:r>
              <a:rPr lang="en-US"/>
              <a:t>1. Split the input (audio file) into audio frames (Will be input to the model)</a:t>
            </a:r>
          </a:p>
          <a:p>
            <a:pPr marL="0" lvl="0" indent="0" algn="l" rtl="0">
              <a:spcBef>
                <a:spcPts val="0"/>
              </a:spcBef>
              <a:spcAft>
                <a:spcPts val="0"/>
              </a:spcAft>
              <a:buNone/>
            </a:pPr>
            <a:r>
              <a:rPr lang="en-US"/>
              <a:t>2. Pass through STFT</a:t>
            </a:r>
          </a:p>
          <a:p>
            <a:pPr marL="0" lvl="0" indent="0" algn="l" rtl="0">
              <a:spcBef>
                <a:spcPts val="0"/>
              </a:spcBef>
              <a:spcAft>
                <a:spcPts val="0"/>
              </a:spcAft>
              <a:buNone/>
            </a:pPr>
            <a:r>
              <a:rPr lang="en-US"/>
              <a:t>3. Pass through UNet network</a:t>
            </a:r>
          </a:p>
          <a:p>
            <a:pPr marL="0" lvl="0" indent="0" algn="l" rtl="0">
              <a:spcBef>
                <a:spcPts val="0"/>
              </a:spcBef>
              <a:spcAft>
                <a:spcPts val="0"/>
              </a:spcAft>
              <a:buNone/>
            </a:pPr>
            <a:r>
              <a:rPr lang="en-US"/>
              <a:t>4. Complex mask to separate the noise from speech</a:t>
            </a:r>
          </a:p>
          <a:p>
            <a:pPr marL="0" lvl="0" indent="0" algn="l" rtl="0">
              <a:spcBef>
                <a:spcPts val="0"/>
              </a:spcBef>
              <a:spcAft>
                <a:spcPts val="0"/>
              </a:spcAft>
              <a:buNone/>
            </a:pPr>
            <a:r>
              <a:rPr lang="en-US"/>
              <a:t>4. Pass through inverse STFT</a:t>
            </a:r>
          </a:p>
          <a:p>
            <a:pPr marL="0" lvl="0" indent="0" algn="l" rtl="0">
              <a:spcBef>
                <a:spcPts val="0"/>
              </a:spcBef>
              <a:spcAft>
                <a:spcPts val="0"/>
              </a:spcAft>
              <a:buNone/>
            </a:pPr>
            <a:r>
              <a:rPr lang="en-US"/>
              <a:t>5. Rearranging the information into a clean output</a:t>
            </a:r>
            <a:endParaRPr/>
          </a:p>
        </p:txBody>
      </p:sp>
    </p:spTree>
    <p:extLst>
      <p:ext uri="{BB962C8B-B14F-4D97-AF65-F5344CB8AC3E}">
        <p14:creationId xmlns:p14="http://schemas.microsoft.com/office/powerpoint/2010/main" val="2699074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1e375b9f55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1e375b9f55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a:t>אליאב</a:t>
            </a:r>
          </a:p>
          <a:p>
            <a:pPr marL="0" lvl="0" indent="0" algn="l" rtl="0">
              <a:spcBef>
                <a:spcPts val="0"/>
              </a:spcBef>
              <a:spcAft>
                <a:spcPts val="0"/>
              </a:spcAft>
              <a:buNone/>
            </a:pPr>
            <a:r>
              <a:rPr lang="en-US"/>
              <a:t>This is an overall brief look at the model architecture, </a:t>
            </a:r>
            <a:br>
              <a:rPr lang="en-US"/>
            </a:br>
            <a:r>
              <a:rPr lang="en-US"/>
              <a:t>we will dive in to the structure of the Deep neural network in the next slide</a:t>
            </a:r>
          </a:p>
          <a:p>
            <a:pPr marL="0" lvl="0" indent="0" algn="l" rtl="0">
              <a:spcBef>
                <a:spcPts val="0"/>
              </a:spcBef>
              <a:spcAft>
                <a:spcPts val="0"/>
              </a:spcAft>
              <a:buNone/>
            </a:pPr>
            <a:endParaRPr lang="en-US"/>
          </a:p>
          <a:p>
            <a:pPr marL="228600" lvl="0" indent="-228600" algn="l" rtl="0">
              <a:spcBef>
                <a:spcPts val="0"/>
              </a:spcBef>
              <a:spcAft>
                <a:spcPts val="0"/>
              </a:spcAft>
              <a:buAutoNum type="arabicPeriod"/>
            </a:pPr>
            <a:r>
              <a:rPr lang="en-US"/>
              <a:t>Getting a noisy waveform (time domain)</a:t>
            </a:r>
          </a:p>
          <a:p>
            <a:pPr marL="228600" lvl="0" indent="-228600" algn="l" rtl="0">
              <a:spcBef>
                <a:spcPts val="0"/>
              </a:spcBef>
              <a:spcAft>
                <a:spcPts val="0"/>
              </a:spcAft>
              <a:buAutoNum type="arabicPeriod"/>
            </a:pPr>
            <a:r>
              <a:rPr lang="en-US"/>
              <a:t>Performing an STFT to translate it into a spectrogram in frequency domain</a:t>
            </a:r>
          </a:p>
          <a:p>
            <a:pPr marL="228600" lvl="0" indent="-228600" algn="l" rtl="0">
              <a:spcBef>
                <a:spcPts val="0"/>
              </a:spcBef>
              <a:spcAft>
                <a:spcPts val="0"/>
              </a:spcAft>
              <a:buAutoNum type="arabicPeriod"/>
            </a:pPr>
            <a:r>
              <a:rPr lang="en-US"/>
              <a:t>Transfer the noisy spectrogram through the DC U-Net </a:t>
            </a:r>
            <a:br>
              <a:rPr lang="en-US"/>
            </a:br>
            <a:r>
              <a:rPr lang="en-US"/>
              <a:t>(which will be explained in the next slide)</a:t>
            </a:r>
          </a:p>
          <a:p>
            <a:pPr marL="228600" lvl="0" indent="-228600" algn="l" rtl="0">
              <a:spcBef>
                <a:spcPts val="0"/>
              </a:spcBef>
              <a:spcAft>
                <a:spcPts val="0"/>
              </a:spcAft>
              <a:buAutoNum type="arabicPeriod"/>
            </a:pPr>
            <a:r>
              <a:rPr lang="en-US"/>
              <a:t>The output of the DC U-Net is a mask which will be multiplied with the noisy spectrogram</a:t>
            </a:r>
            <a:br>
              <a:rPr lang="en-US"/>
            </a:br>
            <a:r>
              <a:rPr lang="en-US"/>
              <a:t>The result is a Denoised-spectrogram</a:t>
            </a:r>
          </a:p>
          <a:p>
            <a:pPr marL="228600" lvl="0" indent="-228600" algn="l" rtl="0">
              <a:spcBef>
                <a:spcPts val="0"/>
              </a:spcBef>
              <a:spcAft>
                <a:spcPts val="0"/>
              </a:spcAft>
              <a:buAutoNum type="arabicPeriod"/>
            </a:pPr>
            <a:r>
              <a:rPr lang="en-US"/>
              <a:t>Performing an Inverse STFT to get the Denoised Waveform</a:t>
            </a:r>
          </a:p>
          <a:p>
            <a:pPr marL="228600" lvl="0" indent="-228600" algn="l" rtl="0">
              <a:spcBef>
                <a:spcPts val="0"/>
              </a:spcBef>
              <a:spcAft>
                <a:spcPts val="0"/>
              </a:spcAft>
              <a:buAutoNum type="arabicPeriod"/>
            </a:pPr>
            <a:endParaRPr lang="he-IL"/>
          </a:p>
        </p:txBody>
      </p:sp>
    </p:spTree>
    <p:extLst>
      <p:ext uri="{BB962C8B-B14F-4D97-AF65-F5344CB8AC3E}">
        <p14:creationId xmlns:p14="http://schemas.microsoft.com/office/powerpoint/2010/main" val="1477958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1e375b9f55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1e375b9f55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1">
              <a:spcBef>
                <a:spcPts val="0"/>
              </a:spcBef>
              <a:spcAft>
                <a:spcPts val="0"/>
              </a:spcAft>
              <a:buNone/>
            </a:pPr>
            <a:r>
              <a:rPr lang="he-IL"/>
              <a:t>אליאב</a:t>
            </a:r>
            <a:endParaRPr lang="en-US"/>
          </a:p>
          <a:p>
            <a:pPr marL="171450" lvl="0" indent="-171450" algn="l" rtl="0">
              <a:spcBef>
                <a:spcPts val="0"/>
              </a:spcBef>
              <a:spcAft>
                <a:spcPts val="0"/>
              </a:spcAft>
              <a:buFont typeface="Arial" panose="020B0604020202020204" pitchFamily="34" charset="0"/>
              <a:buChar char="•"/>
            </a:pPr>
            <a:r>
              <a:rPr lang="en-US"/>
              <a:t>DCU-Net </a:t>
            </a:r>
            <a:r>
              <a:rPr lang="en-US" b="0" i="0">
                <a:solidFill>
                  <a:srgbClr val="D1D5DB"/>
                </a:solidFill>
                <a:effectLst/>
                <a:latin typeface="Söhne"/>
              </a:rPr>
              <a:t>serves as the core basis for our project.</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a:t>Its </a:t>
            </a:r>
            <a:r>
              <a:rPr lang="en-US" b="0" i="0">
                <a:solidFill>
                  <a:srgbClr val="D1D5DB"/>
                </a:solidFill>
                <a:effectLst/>
                <a:latin typeface="Söhne"/>
              </a:rPr>
              <a:t>ability to capture and process complex patterns in the audio data translate to a better noise removal</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en-US" b="0" i="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n-US" b="0" i="0">
                <a:solidFill>
                  <a:srgbClr val="D1D5DB"/>
                </a:solidFill>
                <a:effectLst/>
                <a:latin typeface="Söhne"/>
              </a:rPr>
              <a:t>This can be achieve because of 3 main things:</a:t>
            </a:r>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AutoNum type="arabicPeriod"/>
              <a:tabLst/>
              <a:defRPr/>
            </a:pPr>
            <a:r>
              <a:rPr lang="en-US" b="0" i="0">
                <a:solidFill>
                  <a:srgbClr val="D1D5DB"/>
                </a:solidFill>
                <a:effectLst/>
                <a:latin typeface="Söhne"/>
              </a:rPr>
              <a:t>The Encoder and the Decoder which consist of a complex convolution – </a:t>
            </a:r>
            <a:br>
              <a:rPr lang="en-US" b="0" i="0">
                <a:solidFill>
                  <a:srgbClr val="D1D5DB"/>
                </a:solidFill>
                <a:effectLst/>
                <a:latin typeface="Söhne"/>
              </a:rPr>
            </a:br>
            <a:r>
              <a:rPr lang="en-US" b="0" i="0">
                <a:solidFill>
                  <a:srgbClr val="D1D5DB"/>
                </a:solidFill>
                <a:effectLst/>
                <a:latin typeface="Söhne"/>
              </a:rPr>
              <a:t>    with specified kernel, stride sizes and output channels as described.</a:t>
            </a:r>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AutoNum type="arabicPeriod"/>
              <a:tabLst/>
              <a:defRPr/>
            </a:pPr>
            <a:r>
              <a:rPr lang="en-US" b="0" i="0">
                <a:solidFill>
                  <a:srgbClr val="D1D5DB"/>
                </a:solidFill>
                <a:effectLst/>
                <a:latin typeface="Söhne"/>
              </a:rPr>
              <a:t>The skip-connections – which is commonly used structure that allows to combine low and high level features of the audio samples while removing the noise.</a:t>
            </a:r>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AutoNum type="arabicPeriod"/>
              <a:tabLst/>
              <a:defRPr/>
            </a:pPr>
            <a:r>
              <a:rPr lang="en-US" b="0" i="0">
                <a:solidFill>
                  <a:srgbClr val="D1D5DB"/>
                </a:solidFill>
                <a:effectLst/>
                <a:latin typeface="Söhne"/>
              </a:rPr>
              <a:t>The activation function – which applied both on the real &amp; the imaginary parts of the neuron.</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en-US" b="0" i="0">
              <a:solidFill>
                <a:srgbClr val="D1D5DB"/>
              </a:solidFill>
              <a:effectLst/>
              <a:latin typeface="Söhne"/>
            </a:endParaRPr>
          </a:p>
          <a:p>
            <a:pPr marL="0" lvl="0" indent="0" algn="l" rtl="0">
              <a:spcBef>
                <a:spcPts val="0"/>
              </a:spcBef>
              <a:spcAft>
                <a:spcPts val="0"/>
              </a:spcAft>
              <a:buFont typeface="Arial" panose="020B0604020202020204" pitchFamily="34" charset="0"/>
              <a:buNone/>
            </a:pPr>
            <a:endParaRPr lang="en-US" b="0" i="0">
              <a:solidFill>
                <a:srgbClr val="D1D5DB"/>
              </a:solidFill>
              <a:effectLst/>
              <a:latin typeface="Söhne"/>
            </a:endParaRPr>
          </a:p>
        </p:txBody>
      </p:sp>
    </p:spTree>
    <p:extLst>
      <p:ext uri="{BB962C8B-B14F-4D97-AF65-F5344CB8AC3E}">
        <p14:creationId xmlns:p14="http://schemas.microsoft.com/office/powerpoint/2010/main" val="17434501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1e375b9f55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1e375b9f55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Omri </a:t>
            </a:r>
            <a:endParaRPr lang="he-IL"/>
          </a:p>
          <a:p>
            <a:pPr marL="228600" lvl="0" indent="-228600" algn="l" rtl="0">
              <a:spcBef>
                <a:spcPts val="0"/>
              </a:spcBef>
              <a:spcAft>
                <a:spcPts val="0"/>
              </a:spcAft>
              <a:buAutoNum type="arabicPeriod"/>
            </a:pPr>
            <a:r>
              <a:rPr lang="en-US"/>
              <a:t>The SDR loss function is well known in the world of deep learning.</a:t>
            </a:r>
          </a:p>
          <a:p>
            <a:pPr marL="228600" lvl="0" indent="-228600" algn="l" rtl="0">
              <a:spcBef>
                <a:spcPts val="0"/>
              </a:spcBef>
              <a:spcAft>
                <a:spcPts val="0"/>
              </a:spcAft>
              <a:buAutoNum type="arabicPeriod"/>
            </a:pPr>
            <a:r>
              <a:rPr lang="en-US"/>
              <a:t>2 main components.</a:t>
            </a:r>
          </a:p>
          <a:p>
            <a:pPr marL="228600" lvl="0" indent="-228600" algn="l" rtl="0">
              <a:spcBef>
                <a:spcPts val="0"/>
              </a:spcBef>
              <a:spcAft>
                <a:spcPts val="0"/>
              </a:spcAft>
              <a:buAutoNum type="arabicPeriod"/>
            </a:pPr>
            <a:r>
              <a:rPr lang="en-US"/>
              <a:t>Calculates the distance between the estimated source and the target source.</a:t>
            </a:r>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US"/>
              <a:t>Calculates the distance between the estimated source, target source to the noisy speech.</a:t>
            </a:r>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US"/>
              <a:t>The function also consider the energy ratio in order the give weights to the </a:t>
            </a:r>
            <a:r>
              <a:rPr lang="en-US" err="1"/>
              <a:t>compponents</a:t>
            </a:r>
            <a:endParaRPr lang="he-IL"/>
          </a:p>
          <a:p>
            <a:pPr marL="228600" lvl="0" indent="-228600" algn="l" rtl="0">
              <a:spcBef>
                <a:spcPts val="0"/>
              </a:spcBef>
              <a:spcAft>
                <a:spcPts val="0"/>
              </a:spcAft>
              <a:buAutoNum type="arabicPeriod"/>
            </a:pPr>
            <a:endParaRPr lang="he-IL"/>
          </a:p>
        </p:txBody>
      </p:sp>
    </p:spTree>
    <p:extLst>
      <p:ext uri="{BB962C8B-B14F-4D97-AF65-F5344CB8AC3E}">
        <p14:creationId xmlns:p14="http://schemas.microsoft.com/office/powerpoint/2010/main" val="39511940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e0c8f5ba7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e0c8f5ba7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a:t>עומרי</a:t>
            </a:r>
          </a:p>
          <a:p>
            <a:pPr marL="0" lvl="0" indent="0" algn="r" rtl="1">
              <a:spcBef>
                <a:spcPts val="0"/>
              </a:spcBef>
              <a:spcAft>
                <a:spcPts val="0"/>
              </a:spcAft>
              <a:buNone/>
            </a:pPr>
            <a:endParaRPr/>
          </a:p>
        </p:txBody>
      </p:sp>
    </p:spTree>
    <p:extLst>
      <p:ext uri="{BB962C8B-B14F-4D97-AF65-F5344CB8AC3E}">
        <p14:creationId xmlns:p14="http://schemas.microsoft.com/office/powerpoint/2010/main" val="12732230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1e375b9f55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1e375b9f55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Omri</a:t>
            </a:r>
          </a:p>
          <a:p>
            <a:pPr marL="0" lvl="0" indent="0" algn="l" rtl="0">
              <a:spcBef>
                <a:spcPts val="0"/>
              </a:spcBef>
              <a:spcAft>
                <a:spcPts val="0"/>
              </a:spcAft>
              <a:buNone/>
            </a:pPr>
            <a:r>
              <a:rPr lang="en-US"/>
              <a:t>Contains 3 stages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1. Collection of recordings from Raphael and create recordings ourselves (We will transfer clean recordings via BNET)</a:t>
            </a:r>
          </a:p>
          <a:p>
            <a:pPr marL="0" lvl="0" indent="0" algn="l" rtl="0">
              <a:spcBef>
                <a:spcPts val="0"/>
              </a:spcBef>
              <a:spcAft>
                <a:spcPts val="0"/>
              </a:spcAft>
              <a:buNone/>
            </a:pPr>
            <a:endParaRPr lang="en-US"/>
          </a:p>
          <a:p>
            <a:pPr marL="0" lvl="0" indent="0" algn="l" rtl="0">
              <a:spcBef>
                <a:spcPts val="0"/>
              </a:spcBef>
              <a:spcAft>
                <a:spcPts val="0"/>
              </a:spcAft>
              <a:buNone/>
            </a:pPr>
            <a:r>
              <a:rPr lang="en-US"/>
              <a:t>2. Manipulate the recordings – so they meet the requirements of the algorithm's input (such as - a normal distribution)</a:t>
            </a:r>
          </a:p>
          <a:p>
            <a:pPr marL="0" lvl="0" indent="0" algn="l" rtl="0">
              <a:spcBef>
                <a:spcPts val="0"/>
              </a:spcBef>
              <a:spcAft>
                <a:spcPts val="0"/>
              </a:spcAft>
              <a:buNone/>
            </a:pPr>
            <a:endParaRPr lang="en-US"/>
          </a:p>
          <a:p>
            <a:pPr marL="0" lvl="0" indent="0" algn="l" rtl="0">
              <a:spcBef>
                <a:spcPts val="0"/>
              </a:spcBef>
              <a:spcAft>
                <a:spcPts val="0"/>
              </a:spcAft>
              <a:buNone/>
            </a:pPr>
            <a:r>
              <a:rPr lang="en-US"/>
              <a:t>3. The recordings must meet two predefined </a:t>
            </a:r>
            <a:r>
              <a:rPr lang="en-US" err="1"/>
              <a:t>criterias</a:t>
            </a:r>
            <a:r>
              <a:rPr lang="en-US"/>
              <a:t>, which examine the quality of the speech and the noise in the recording</a:t>
            </a:r>
          </a:p>
        </p:txBody>
      </p:sp>
    </p:spTree>
    <p:extLst>
      <p:ext uri="{BB962C8B-B14F-4D97-AF65-F5344CB8AC3E}">
        <p14:creationId xmlns:p14="http://schemas.microsoft.com/office/powerpoint/2010/main" val="2846163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Omri</a:t>
            </a:r>
          </a:p>
          <a:p>
            <a:pPr marL="0" lvl="0" indent="0" algn="l" rtl="0">
              <a:spcBef>
                <a:spcPts val="0"/>
              </a:spcBef>
              <a:spcAft>
                <a:spcPts val="0"/>
              </a:spcAft>
              <a:buNone/>
            </a:pPr>
            <a:r>
              <a:rPr lang="en-US"/>
              <a:t>Why we choose N2N algorithm</a:t>
            </a:r>
          </a:p>
          <a:p>
            <a:pPr marL="0" lvl="0" indent="0" algn="l" rtl="0">
              <a:spcBef>
                <a:spcPts val="0"/>
              </a:spcBef>
              <a:spcAft>
                <a:spcPts val="0"/>
              </a:spcAft>
              <a:buNone/>
            </a:pPr>
            <a:r>
              <a:rPr lang="en-US"/>
              <a:t>1. Collecting a lot of clean dataset can be challenging or impossible, N2N allows the collection of fewer clean recordings.</a:t>
            </a:r>
          </a:p>
          <a:p>
            <a:pPr marL="0" lvl="0" indent="0" algn="l" rtl="0">
              <a:spcBef>
                <a:spcPts val="0"/>
              </a:spcBef>
              <a:spcAft>
                <a:spcPts val="0"/>
              </a:spcAft>
              <a:buNone/>
            </a:pPr>
            <a:endParaRPr lang="en-US"/>
          </a:p>
          <a:p>
            <a:pPr marL="0" lvl="0" indent="0" algn="l" rtl="0">
              <a:spcBef>
                <a:spcPts val="0"/>
              </a:spcBef>
              <a:spcAft>
                <a:spcPts val="0"/>
              </a:spcAft>
              <a:buNone/>
            </a:pPr>
            <a:r>
              <a:rPr lang="en-US"/>
              <a:t>2. Can be more durable and stable in cases of real-world noises.</a:t>
            </a:r>
          </a:p>
          <a:p>
            <a:pPr marL="0" lvl="0" indent="0" algn="l" rtl="0">
              <a:spcBef>
                <a:spcPts val="0"/>
              </a:spcBef>
              <a:spcAft>
                <a:spcPts val="0"/>
              </a:spcAft>
              <a:buNone/>
            </a:pPr>
            <a:endParaRPr lang="en-US"/>
          </a:p>
          <a:p>
            <a:pPr marL="0" lvl="0" indent="0" algn="l" rtl="0">
              <a:spcBef>
                <a:spcPts val="0"/>
              </a:spcBef>
              <a:spcAft>
                <a:spcPts val="0"/>
              </a:spcAft>
              <a:buNone/>
            </a:pPr>
            <a:r>
              <a:rPr lang="en-US"/>
              <a:t>3. The price of collecting clean samples is high Preparing the data for training can cost less</a:t>
            </a:r>
            <a:endParaRPr/>
          </a:p>
        </p:txBody>
      </p:sp>
    </p:spTree>
    <p:extLst>
      <p:ext uri="{BB962C8B-B14F-4D97-AF65-F5344CB8AC3E}">
        <p14:creationId xmlns:p14="http://schemas.microsoft.com/office/powerpoint/2010/main" val="33082272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e0c8f5ba7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e0c8f5ba7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a:t>אליאב</a:t>
            </a:r>
          </a:p>
          <a:p>
            <a:pPr marL="0" lvl="0" indent="0" algn="r" rtl="1">
              <a:spcBef>
                <a:spcPts val="0"/>
              </a:spcBef>
              <a:spcAft>
                <a:spcPts val="0"/>
              </a:spcAft>
              <a:buNone/>
            </a:pPr>
            <a:endParaRPr/>
          </a:p>
        </p:txBody>
      </p:sp>
    </p:spTree>
    <p:extLst>
      <p:ext uri="{BB962C8B-B14F-4D97-AF65-F5344CB8AC3E}">
        <p14:creationId xmlns:p14="http://schemas.microsoft.com/office/powerpoint/2010/main" val="3862487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2beab76c93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2beab76c9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1">
              <a:spcBef>
                <a:spcPts val="0"/>
              </a:spcBef>
              <a:spcAft>
                <a:spcPts val="0"/>
              </a:spcAft>
              <a:buNone/>
            </a:pPr>
            <a:r>
              <a:rPr lang="he-IL"/>
              <a:t>אליאב</a:t>
            </a:r>
          </a:p>
          <a:p>
            <a:pPr marL="0" lvl="0" indent="0" algn="l" rtl="0">
              <a:spcBef>
                <a:spcPts val="0"/>
              </a:spcBef>
              <a:spcAft>
                <a:spcPts val="0"/>
              </a:spcAft>
              <a:buNone/>
            </a:pPr>
            <a:r>
              <a:rPr lang="en-US"/>
              <a:t>We </a:t>
            </a:r>
            <a:r>
              <a:rPr lang="en-US" b="1"/>
              <a:t>split</a:t>
            </a:r>
            <a:r>
              <a:rPr lang="en-US"/>
              <a:t> the presentation into </a:t>
            </a:r>
            <a:r>
              <a:rPr lang="en-US" b="1"/>
              <a:t>6 main parts </a:t>
            </a:r>
            <a:r>
              <a:rPr lang="en-US"/>
              <a:t>– </a:t>
            </a:r>
          </a:p>
          <a:p>
            <a:pPr marL="0" lvl="0" indent="0" algn="l" rtl="0">
              <a:spcBef>
                <a:spcPts val="0"/>
              </a:spcBef>
              <a:spcAft>
                <a:spcPts val="0"/>
              </a:spcAft>
              <a:buNone/>
            </a:pPr>
            <a:r>
              <a:rPr lang="en-US"/>
              <a:t>As we go through each part you will </a:t>
            </a:r>
          </a:p>
          <a:p>
            <a:pPr marL="0" lvl="0" indent="0" algn="l" rtl="0">
              <a:spcBef>
                <a:spcPts val="0"/>
              </a:spcBef>
              <a:spcAft>
                <a:spcPts val="0"/>
              </a:spcAft>
              <a:buNone/>
            </a:pPr>
            <a:r>
              <a:rPr lang="en-US" u="sng"/>
              <a:t>get a better understanding of: </a:t>
            </a:r>
          </a:p>
          <a:p>
            <a:pPr marL="0" lvl="0" indent="0" algn="l" rtl="0">
              <a:spcBef>
                <a:spcPts val="0"/>
              </a:spcBef>
              <a:spcAft>
                <a:spcPts val="0"/>
              </a:spcAft>
              <a:buNone/>
            </a:pPr>
            <a:r>
              <a:rPr lang="en-US" b="1" u="sng"/>
              <a:t>the research process</a:t>
            </a:r>
            <a:r>
              <a:rPr lang="en-US" b="1" u="none"/>
              <a:t> </a:t>
            </a:r>
            <a:r>
              <a:rPr lang="en-US"/>
              <a:t>and </a:t>
            </a:r>
          </a:p>
          <a:p>
            <a:pPr marL="0" lvl="0" indent="0" algn="l" rtl="0">
              <a:spcBef>
                <a:spcPts val="0"/>
              </a:spcBef>
              <a:spcAft>
                <a:spcPts val="0"/>
              </a:spcAft>
              <a:buNone/>
            </a:pPr>
            <a:r>
              <a:rPr lang="en-US" b="1" u="sng"/>
              <a:t>the goals</a:t>
            </a:r>
            <a:r>
              <a:rPr lang="en-US" b="1" u="none"/>
              <a:t> </a:t>
            </a:r>
            <a:r>
              <a:rPr lang="en-US" b="0" u="none"/>
              <a:t>we would like to achieve through-out this project. </a:t>
            </a:r>
          </a:p>
          <a:p>
            <a:pPr marL="0" lvl="0" indent="0" algn="l" rtl="0">
              <a:spcBef>
                <a:spcPts val="0"/>
              </a:spcBef>
              <a:spcAft>
                <a:spcPts val="0"/>
              </a:spcAft>
              <a:buNone/>
            </a:pPr>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214285f9baa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214285f9baa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a:t>אליאב</a:t>
            </a:r>
          </a:p>
          <a:p>
            <a:pPr marL="0" lvl="0" indent="0" algn="l" rtl="0">
              <a:spcBef>
                <a:spcPts val="0"/>
              </a:spcBef>
              <a:spcAft>
                <a:spcPts val="0"/>
              </a:spcAft>
              <a:buNone/>
            </a:pPr>
            <a:r>
              <a:rPr lang="en-US"/>
              <a:t>The achievement we expect to get are:</a:t>
            </a:r>
          </a:p>
          <a:p>
            <a:pPr marL="171450" lvl="0" indent="-171450" algn="l" rtl="0">
              <a:spcBef>
                <a:spcPts val="0"/>
              </a:spcBef>
              <a:spcAft>
                <a:spcPts val="0"/>
              </a:spcAft>
            </a:pPr>
            <a:r>
              <a:rPr lang="en-US"/>
              <a:t>The ability to get good training results although we use a relatively small amount of clean data</a:t>
            </a:r>
          </a:p>
          <a:p>
            <a:pPr marL="171450" lvl="0" indent="-171450" algn="l" rtl="0">
              <a:spcBef>
                <a:spcPts val="0"/>
              </a:spcBef>
              <a:spcAft>
                <a:spcPts val="0"/>
              </a:spcAft>
            </a:pPr>
            <a:r>
              <a:rPr lang="en-US"/>
              <a:t>Get a good performance in noise removal and by that –</a:t>
            </a:r>
            <a:br>
              <a:rPr lang="en-US"/>
            </a:br>
            <a:r>
              <a:rPr lang="en-US"/>
              <a:t>improve the accuracy of the Speaker recognition model (which is being developed by RAFAEL)</a:t>
            </a:r>
          </a:p>
          <a:p>
            <a:pPr marL="171450" lvl="0" indent="-171450" algn="l" rtl="0">
              <a:spcBef>
                <a:spcPts val="0"/>
              </a:spcBef>
              <a:spcAft>
                <a:spcPts val="0"/>
              </a:spcAft>
            </a:pPr>
            <a:endParaRPr lang="en-US"/>
          </a:p>
          <a:p>
            <a:pPr marL="0" lvl="0" indent="0" algn="l" rtl="0">
              <a:spcBef>
                <a:spcPts val="0"/>
              </a:spcBef>
              <a:spcAft>
                <a:spcPts val="0"/>
              </a:spcAft>
              <a:buNone/>
            </a:pPr>
            <a:r>
              <a:rPr lang="en-US"/>
              <a:t>The products of this project are:</a:t>
            </a:r>
          </a:p>
          <a:p>
            <a:pPr marL="171450" lvl="0" indent="-171450" algn="l" rtl="0">
              <a:spcBef>
                <a:spcPts val="0"/>
              </a:spcBef>
              <a:spcAft>
                <a:spcPts val="0"/>
              </a:spcAft>
            </a:pPr>
            <a:r>
              <a:rPr lang="en-US"/>
              <a:t>Comprehensive summery and theoretical insights we gathered through the project development</a:t>
            </a:r>
          </a:p>
          <a:p>
            <a:pPr marL="171450" lvl="0" indent="-171450" algn="l" rtl="0">
              <a:spcBef>
                <a:spcPts val="0"/>
              </a:spcBef>
              <a:spcAft>
                <a:spcPts val="0"/>
              </a:spcAft>
            </a:pPr>
            <a:r>
              <a:rPr lang="en-US"/>
              <a:t>Algorithm implementation which includes the code and everything that we need to run it flawlessly.</a:t>
            </a:r>
            <a:endParaRPr lang="he-IL"/>
          </a:p>
        </p:txBody>
      </p:sp>
    </p:spTree>
    <p:extLst>
      <p:ext uri="{BB962C8B-B14F-4D97-AF65-F5344CB8AC3E}">
        <p14:creationId xmlns:p14="http://schemas.microsoft.com/office/powerpoint/2010/main" val="15774609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1e375b9f55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1e375b9f55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Omri</a:t>
            </a:r>
          </a:p>
          <a:p>
            <a:pPr marL="0" lvl="0" indent="0" algn="l" rtl="0">
              <a:spcBef>
                <a:spcPts val="0"/>
              </a:spcBef>
              <a:spcAft>
                <a:spcPts val="0"/>
              </a:spcAft>
              <a:buNone/>
            </a:pPr>
            <a:r>
              <a:rPr lang="en-US"/>
              <a:t>To improve the user experience for anyone who wants to use it.</a:t>
            </a:r>
          </a:p>
          <a:p>
            <a:pPr marL="0" lvl="0" indent="0" algn="l" rtl="0">
              <a:spcBef>
                <a:spcPts val="0"/>
              </a:spcBef>
              <a:spcAft>
                <a:spcPts val="0"/>
              </a:spcAft>
              <a:buNone/>
            </a:pPr>
            <a:endParaRPr lang="en-US"/>
          </a:p>
          <a:p>
            <a:pPr marL="0" lvl="0" indent="0" algn="l" rtl="0">
              <a:spcBef>
                <a:spcPts val="0"/>
              </a:spcBef>
              <a:spcAft>
                <a:spcPts val="0"/>
              </a:spcAft>
              <a:buNone/>
            </a:pPr>
            <a:r>
              <a:rPr lang="en-US"/>
              <a:t>There is a GUI that can provide a convenient interface for removing noise from audio files. </a:t>
            </a:r>
          </a:p>
          <a:p>
            <a:pPr marL="0" lvl="0" indent="0" algn="l" rtl="0">
              <a:spcBef>
                <a:spcPts val="0"/>
              </a:spcBef>
              <a:spcAft>
                <a:spcPts val="0"/>
              </a:spcAft>
              <a:buNone/>
            </a:pPr>
            <a:endParaRPr lang="en-US"/>
          </a:p>
          <a:p>
            <a:pPr marL="0" lvl="0" indent="0" algn="l" rtl="0">
              <a:spcBef>
                <a:spcPts val="0"/>
              </a:spcBef>
              <a:spcAft>
                <a:spcPts val="0"/>
              </a:spcAft>
              <a:buNone/>
            </a:pPr>
            <a:endParaRPr lang="en-US"/>
          </a:p>
        </p:txBody>
      </p:sp>
    </p:spTree>
    <p:extLst>
      <p:ext uri="{BB962C8B-B14F-4D97-AF65-F5344CB8AC3E}">
        <p14:creationId xmlns:p14="http://schemas.microsoft.com/office/powerpoint/2010/main" val="14873149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e0c8f5ba7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e0c8f5ba7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a:t>אליאב</a:t>
            </a:r>
          </a:p>
          <a:p>
            <a:pPr marL="0" lvl="0" indent="0" algn="r" rtl="1">
              <a:spcBef>
                <a:spcPts val="0"/>
              </a:spcBef>
              <a:spcAft>
                <a:spcPts val="0"/>
              </a:spcAft>
              <a:buNone/>
            </a:pPr>
            <a:endParaRPr/>
          </a:p>
        </p:txBody>
      </p:sp>
    </p:spTree>
    <p:extLst>
      <p:ext uri="{BB962C8B-B14F-4D97-AF65-F5344CB8AC3E}">
        <p14:creationId xmlns:p14="http://schemas.microsoft.com/office/powerpoint/2010/main" val="25637706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1e375b9f55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1e375b9f55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a:t>אליאב</a:t>
            </a:r>
            <a:endParaRPr/>
          </a:p>
        </p:txBody>
      </p:sp>
    </p:spTree>
    <p:extLst>
      <p:ext uri="{BB962C8B-B14F-4D97-AF65-F5344CB8AC3E}">
        <p14:creationId xmlns:p14="http://schemas.microsoft.com/office/powerpoint/2010/main" val="2954671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1e375b9f55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1e375b9f55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a:t>אליאב</a:t>
            </a:r>
          </a:p>
          <a:p>
            <a:pPr marL="228600" lvl="0" indent="-228600" algn="r" rtl="1">
              <a:spcBef>
                <a:spcPts val="0"/>
              </a:spcBef>
              <a:spcAft>
                <a:spcPts val="0"/>
              </a:spcAft>
              <a:buAutoNum type="arabicPeriod"/>
            </a:pPr>
            <a:r>
              <a:rPr lang="he-IL"/>
              <a:t>לוודא </a:t>
            </a:r>
            <a:r>
              <a:rPr lang="he-IL" err="1"/>
              <a:t>מאיטרציה</a:t>
            </a:r>
            <a:r>
              <a:rPr lang="he-IL"/>
              <a:t> </a:t>
            </a:r>
            <a:r>
              <a:rPr lang="he-IL" err="1"/>
              <a:t>לאיטרציה</a:t>
            </a:r>
            <a:r>
              <a:rPr lang="he-IL"/>
              <a:t> שלא מתרחש </a:t>
            </a:r>
            <a:r>
              <a:rPr lang="en-US"/>
              <a:t>over-fitting</a:t>
            </a:r>
            <a:r>
              <a:rPr lang="he-IL"/>
              <a:t> </a:t>
            </a:r>
          </a:p>
          <a:p>
            <a:pPr marL="228600" lvl="0" indent="-228600" algn="r" rtl="1">
              <a:spcBef>
                <a:spcPts val="0"/>
              </a:spcBef>
              <a:spcAft>
                <a:spcPts val="0"/>
              </a:spcAft>
              <a:buAutoNum type="arabicPeriod"/>
            </a:pPr>
            <a:r>
              <a:rPr lang="he-IL"/>
              <a:t>יש לקחת בחשבון שהמספרים המוזכרים הם ראשוניים (</a:t>
            </a:r>
            <a:r>
              <a:rPr lang="en-US" err="1"/>
              <a:t>intial</a:t>
            </a:r>
            <a:r>
              <a:rPr lang="he-IL"/>
              <a:t>) ועלולים להשתנות ככל שנתקדם במימוש המודל.</a:t>
            </a:r>
          </a:p>
          <a:p>
            <a:pPr marL="228600" lvl="0" indent="-228600" algn="r" rtl="1">
              <a:spcBef>
                <a:spcPts val="0"/>
              </a:spcBef>
              <a:spcAft>
                <a:spcPts val="0"/>
              </a:spcAft>
              <a:buAutoNum type="arabicPeriod"/>
            </a:pPr>
            <a:r>
              <a:rPr lang="he-IL"/>
              <a:t>ממשיכים כל עוד התנאים להצלחה לא התקיימו – כלומר עד שמגיעים לתוצאה מספקת</a:t>
            </a:r>
            <a:endParaRPr/>
          </a:p>
        </p:txBody>
      </p:sp>
    </p:spTree>
    <p:extLst>
      <p:ext uri="{BB962C8B-B14F-4D97-AF65-F5344CB8AC3E}">
        <p14:creationId xmlns:p14="http://schemas.microsoft.com/office/powerpoint/2010/main" val="18623341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1e375b9f55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1e375b9f55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Omri</a:t>
            </a:r>
          </a:p>
          <a:p>
            <a:pPr marL="0" lvl="0" indent="0" algn="l" rtl="0">
              <a:spcBef>
                <a:spcPts val="0"/>
              </a:spcBef>
              <a:spcAft>
                <a:spcPts val="0"/>
              </a:spcAft>
              <a:buNone/>
            </a:pPr>
            <a:r>
              <a:rPr lang="en-US"/>
              <a:t>1. Collecting information from Raphael should be coordinated, security aspects may delay.</a:t>
            </a:r>
          </a:p>
          <a:p>
            <a:pPr marL="0" lvl="0" indent="0" algn="l" rtl="0">
              <a:spcBef>
                <a:spcPts val="0"/>
              </a:spcBef>
              <a:spcAft>
                <a:spcPts val="0"/>
              </a:spcAft>
              <a:buNone/>
            </a:pPr>
            <a:endParaRPr lang="en-US"/>
          </a:p>
          <a:p>
            <a:pPr marL="0" lvl="0" indent="0" algn="l" rtl="0">
              <a:spcBef>
                <a:spcPts val="0"/>
              </a:spcBef>
              <a:spcAft>
                <a:spcPts val="0"/>
              </a:spcAft>
              <a:buNone/>
            </a:pPr>
            <a:r>
              <a:rPr lang="en-US"/>
              <a:t>2. Training the model requires a strong working reason</a:t>
            </a:r>
          </a:p>
          <a:p>
            <a:pPr marL="0" lvl="0" indent="0" algn="l" rtl="0">
              <a:spcBef>
                <a:spcPts val="0"/>
              </a:spcBef>
              <a:spcAft>
                <a:spcPts val="0"/>
              </a:spcAft>
              <a:buNone/>
            </a:pPr>
            <a:endParaRPr lang="en-US"/>
          </a:p>
          <a:p>
            <a:pPr marL="0" lvl="0" indent="0" algn="l" rtl="0">
              <a:spcBef>
                <a:spcPts val="0"/>
              </a:spcBef>
              <a:spcAft>
                <a:spcPts val="0"/>
              </a:spcAft>
              <a:buNone/>
            </a:pPr>
            <a:r>
              <a:rPr lang="en-US"/>
              <a:t>3. We don't know how well the model will perform when using B-Net recordings</a:t>
            </a:r>
          </a:p>
        </p:txBody>
      </p:sp>
    </p:spTree>
    <p:extLst>
      <p:ext uri="{BB962C8B-B14F-4D97-AF65-F5344CB8AC3E}">
        <p14:creationId xmlns:p14="http://schemas.microsoft.com/office/powerpoint/2010/main" val="7806470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e0c8f5ba7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e0c8f5ba7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9339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e0c8f5ba7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e0c8f5ba7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a:t>אליאב</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a:t>אליאב</a:t>
            </a:r>
          </a:p>
          <a:p>
            <a:pPr marL="0" lvl="0" indent="0" algn="l" rtl="0">
              <a:spcBef>
                <a:spcPts val="0"/>
              </a:spcBef>
              <a:spcAft>
                <a:spcPts val="0"/>
              </a:spcAft>
              <a:buNone/>
            </a:pPr>
            <a:r>
              <a:rPr lang="en-US"/>
              <a:t>Let first address the problem:</a:t>
            </a:r>
          </a:p>
          <a:p>
            <a:pPr marL="0" lvl="0" indent="0" algn="l" rtl="0">
              <a:spcBef>
                <a:spcPts val="0"/>
              </a:spcBef>
              <a:spcAft>
                <a:spcPts val="0"/>
              </a:spcAft>
              <a:buNone/>
            </a:pPr>
            <a:endParaRPr lang="en-US"/>
          </a:p>
          <a:p>
            <a:pPr marL="0" lvl="0" indent="0" algn="l" rtl="0">
              <a:spcBef>
                <a:spcPts val="0"/>
              </a:spcBef>
              <a:spcAft>
                <a:spcPts val="0"/>
              </a:spcAft>
              <a:buNone/>
            </a:pPr>
            <a:r>
              <a:rPr lang="en-US"/>
              <a:t>We are doing the project in collaboration with RAFAEL.</a:t>
            </a:r>
          </a:p>
          <a:p>
            <a:pPr marL="0" lvl="0" indent="0" algn="l" rtl="0">
              <a:spcBef>
                <a:spcPts val="0"/>
              </a:spcBef>
              <a:spcAft>
                <a:spcPts val="0"/>
              </a:spcAft>
              <a:buNone/>
            </a:pPr>
            <a:r>
              <a:rPr lang="en-US"/>
              <a:t>It is a part of a bigger project </a:t>
            </a:r>
            <a:r>
              <a:rPr lang="en-US" b="1"/>
              <a:t>to perform speaker recognition </a:t>
            </a:r>
            <a:br>
              <a:rPr lang="en-US" b="1"/>
            </a:br>
            <a:r>
              <a:rPr lang="en-US"/>
              <a:t>while using a military communication systems.</a:t>
            </a:r>
          </a:p>
          <a:p>
            <a:pPr marL="0" lvl="0" indent="0" algn="l" rtl="0">
              <a:spcBef>
                <a:spcPts val="0"/>
              </a:spcBef>
              <a:spcAft>
                <a:spcPts val="0"/>
              </a:spcAft>
              <a:buNone/>
            </a:pPr>
            <a:endParaRPr lang="en-US"/>
          </a:p>
          <a:p>
            <a:pPr marL="0" lvl="0" indent="0" algn="l" rtl="0">
              <a:spcBef>
                <a:spcPts val="0"/>
              </a:spcBef>
              <a:spcAft>
                <a:spcPts val="0"/>
              </a:spcAft>
              <a:buNone/>
            </a:pPr>
            <a:r>
              <a:rPr lang="en-US" u="sng"/>
              <a:t>In order to do that </a:t>
            </a:r>
            <a:r>
              <a:rPr lang="en-US"/>
              <a:t>– </a:t>
            </a:r>
          </a:p>
          <a:p>
            <a:pPr marL="0" lvl="0" indent="0" algn="l" rtl="0">
              <a:spcBef>
                <a:spcPts val="0"/>
              </a:spcBef>
              <a:spcAft>
                <a:spcPts val="0"/>
              </a:spcAft>
              <a:buNone/>
            </a:pPr>
            <a:r>
              <a:rPr lang="en-US"/>
              <a:t>a set of speaker characteristics are being compared usually from audio recordings </a:t>
            </a:r>
          </a:p>
          <a:p>
            <a:pPr marL="0" lvl="0" indent="0" algn="l" rtl="0">
              <a:spcBef>
                <a:spcPts val="0"/>
              </a:spcBef>
              <a:spcAft>
                <a:spcPts val="0"/>
              </a:spcAft>
              <a:buNone/>
            </a:pPr>
            <a:r>
              <a:rPr lang="en-US"/>
              <a:t>or </a:t>
            </a:r>
          </a:p>
          <a:p>
            <a:pPr marL="0" lvl="0" indent="0" algn="l" rtl="0">
              <a:spcBef>
                <a:spcPts val="0"/>
              </a:spcBef>
              <a:spcAft>
                <a:spcPts val="0"/>
              </a:spcAft>
              <a:buNone/>
            </a:pPr>
            <a:r>
              <a:rPr lang="en-US"/>
              <a:t>straight from a military tactical communication system.</a:t>
            </a:r>
          </a:p>
          <a:p>
            <a:pPr marL="0" lvl="0" indent="0" algn="l" rtl="0">
              <a:spcBef>
                <a:spcPts val="0"/>
              </a:spcBef>
              <a:spcAft>
                <a:spcPts val="0"/>
              </a:spcAft>
              <a:buNone/>
            </a:pPr>
            <a:endParaRPr lang="en-US"/>
          </a:p>
          <a:p>
            <a:pPr marL="0" lvl="0" indent="0" algn="l" rtl="0">
              <a:spcBef>
                <a:spcPts val="0"/>
              </a:spcBef>
              <a:spcAft>
                <a:spcPts val="0"/>
              </a:spcAft>
              <a:buNone/>
            </a:pPr>
            <a:r>
              <a:rPr lang="en-US"/>
              <a:t>The accuracy and the performance are based on the audio quality.</a:t>
            </a:r>
          </a:p>
          <a:p>
            <a:pPr marL="0" lvl="0" indent="0" algn="l" rtl="0">
              <a:spcBef>
                <a:spcPts val="0"/>
              </a:spcBef>
              <a:spcAft>
                <a:spcPts val="0"/>
              </a:spcAft>
              <a:buNone/>
            </a:pPr>
            <a:endParaRPr lang="en-US"/>
          </a:p>
          <a:p>
            <a:pPr marL="0" lvl="0" indent="0" algn="l" rtl="0">
              <a:spcBef>
                <a:spcPts val="0"/>
              </a:spcBef>
              <a:spcAft>
                <a:spcPts val="0"/>
              </a:spcAft>
              <a:buNone/>
            </a:pPr>
            <a:r>
              <a:rPr lang="en-US" b="1"/>
              <a:t>This is where the problem comes in </a:t>
            </a:r>
            <a:r>
              <a:rPr lang="en-US"/>
              <a:t>– </a:t>
            </a:r>
          </a:p>
          <a:p>
            <a:pPr marL="0" lvl="0" indent="0" algn="l" rtl="0">
              <a:spcBef>
                <a:spcPts val="0"/>
              </a:spcBef>
              <a:spcAft>
                <a:spcPts val="0"/>
              </a:spcAft>
              <a:buNone/>
            </a:pPr>
            <a:r>
              <a:rPr lang="en-US"/>
              <a:t>when using a Walkie-Talkie communication systems (such as BNET in RAFAEL) there are a lot of interference such as:</a:t>
            </a:r>
          </a:p>
          <a:p>
            <a:pPr marL="0" lvl="0" indent="0" algn="l" rtl="0">
              <a:spcBef>
                <a:spcPts val="0"/>
              </a:spcBef>
              <a:spcAft>
                <a:spcPts val="0"/>
              </a:spcAft>
              <a:buNone/>
            </a:pPr>
            <a:r>
              <a:rPr lang="en-US"/>
              <a:t>Chatters, audio resampling, static interference, white noises etc..</a:t>
            </a:r>
          </a:p>
        </p:txBody>
      </p:sp>
    </p:spTree>
    <p:extLst>
      <p:ext uri="{BB962C8B-B14F-4D97-AF65-F5344CB8AC3E}">
        <p14:creationId xmlns:p14="http://schemas.microsoft.com/office/powerpoint/2010/main" val="2830209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Omri</a:t>
            </a:r>
          </a:p>
          <a:p>
            <a:pPr marL="0" lvl="0" indent="0" algn="l" rtl="0">
              <a:spcBef>
                <a:spcPts val="0"/>
              </a:spcBef>
              <a:spcAft>
                <a:spcPts val="0"/>
              </a:spcAft>
              <a:buNone/>
            </a:pPr>
            <a:r>
              <a:rPr lang="en-US"/>
              <a:t>1. The project offers a solution to the problem Eliav represent. The solution is denoise system using learning machine model.</a:t>
            </a:r>
          </a:p>
          <a:p>
            <a:pPr marL="0" lvl="0" indent="0" algn="l" rtl="0">
              <a:spcBef>
                <a:spcPts val="0"/>
              </a:spcBef>
              <a:spcAft>
                <a:spcPts val="0"/>
              </a:spcAft>
              <a:buNone/>
            </a:pPr>
            <a:r>
              <a:rPr lang="en-US"/>
              <a:t>2. The model should provide a tool for filtering the noises of the audio signal that passes through the radio communication - the output will be a clean recording</a:t>
            </a:r>
          </a:p>
          <a:p>
            <a:pPr marL="0" lvl="0" indent="0" algn="l" rtl="0">
              <a:spcBef>
                <a:spcPts val="0"/>
              </a:spcBef>
              <a:spcAft>
                <a:spcPts val="0"/>
              </a:spcAft>
              <a:buNone/>
            </a:pPr>
            <a:endParaRPr lang="en-US"/>
          </a:p>
          <a:p>
            <a:pPr marL="0" lvl="0" indent="0" algn="l" rtl="0">
              <a:spcBef>
                <a:spcPts val="0"/>
              </a:spcBef>
              <a:spcAft>
                <a:spcPts val="0"/>
              </a:spcAft>
              <a:buNone/>
            </a:pPr>
            <a:r>
              <a:rPr lang="en-US"/>
              <a:t>3. We chose the N2N algorithm to preform the task.</a:t>
            </a:r>
          </a:p>
          <a:p>
            <a:pPr marL="0" lvl="0" indent="0" algn="l" rtl="0">
              <a:spcBef>
                <a:spcPts val="0"/>
              </a:spcBef>
              <a:spcAft>
                <a:spcPts val="0"/>
              </a:spcAft>
              <a:buNone/>
            </a:pPr>
            <a:r>
              <a:rPr lang="en-US"/>
              <a:t>4. Later we will expand on the </a:t>
            </a:r>
            <a:r>
              <a:rPr lang="en-US" err="1"/>
              <a:t>Unet</a:t>
            </a:r>
            <a:r>
              <a:rPr lang="en-US"/>
              <a:t> architecture and its advantages.</a:t>
            </a:r>
          </a:p>
          <a:p>
            <a:pPr marL="0" lvl="0" indent="0" algn="r" rtl="1">
              <a:spcBef>
                <a:spcPts val="0"/>
              </a:spcBef>
              <a:spcAft>
                <a:spcPts val="0"/>
              </a:spcAft>
              <a:buNone/>
            </a:pPr>
            <a:endParaRPr lang="he-IL"/>
          </a:p>
          <a:p>
            <a:pPr marL="0" lvl="0" indent="0" algn="r" rtl="1">
              <a:spcBef>
                <a:spcPts val="0"/>
              </a:spcBef>
              <a:spcAft>
                <a:spcPts val="0"/>
              </a:spcAft>
              <a:buNone/>
            </a:pPr>
            <a:endParaRPr lang="he-IL"/>
          </a:p>
        </p:txBody>
      </p:sp>
    </p:spTree>
    <p:extLst>
      <p:ext uri="{BB962C8B-B14F-4D97-AF65-F5344CB8AC3E}">
        <p14:creationId xmlns:p14="http://schemas.microsoft.com/office/powerpoint/2010/main" val="2475191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e0c8f5ba7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e0c8f5ba7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Before we dive into the structure of the model, we will explain some necessary background topics.</a:t>
            </a:r>
            <a:endParaRPr/>
          </a:p>
        </p:txBody>
      </p:sp>
    </p:spTree>
    <p:extLst>
      <p:ext uri="{BB962C8B-B14F-4D97-AF65-F5344CB8AC3E}">
        <p14:creationId xmlns:p14="http://schemas.microsoft.com/office/powerpoint/2010/main" val="682495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Omri</a:t>
            </a:r>
          </a:p>
          <a:p>
            <a:pPr marL="0" lvl="0" indent="0" algn="l" rtl="0">
              <a:spcBef>
                <a:spcPts val="0"/>
              </a:spcBef>
              <a:spcAft>
                <a:spcPts val="0"/>
              </a:spcAft>
              <a:buNone/>
            </a:pPr>
            <a:r>
              <a:rPr lang="en-US"/>
              <a:t>I will start with generally explanation about the process of removing noise using a learning machine</a:t>
            </a:r>
          </a:p>
          <a:p>
            <a:pPr marL="0" lvl="0" indent="0" algn="l" rtl="0">
              <a:spcBef>
                <a:spcPts val="0"/>
              </a:spcBef>
              <a:spcAft>
                <a:spcPts val="0"/>
              </a:spcAft>
              <a:buNone/>
            </a:pPr>
            <a:r>
              <a:rPr lang="en-US"/>
              <a:t>There are three main concepts in the task.</a:t>
            </a:r>
          </a:p>
          <a:p>
            <a:pPr marL="0" lvl="0" indent="0" algn="l" rtl="0">
              <a:spcBef>
                <a:spcPts val="0"/>
              </a:spcBef>
              <a:spcAft>
                <a:spcPts val="0"/>
              </a:spcAft>
              <a:buNone/>
            </a:pPr>
            <a:endParaRPr lang="en-US"/>
          </a:p>
          <a:p>
            <a:pPr marL="0" lvl="0" indent="0" algn="l" rtl="0">
              <a:spcBef>
                <a:spcPts val="0"/>
              </a:spcBef>
              <a:spcAft>
                <a:spcPts val="0"/>
              </a:spcAft>
              <a:buNone/>
            </a:pPr>
            <a:r>
              <a:rPr lang="en-US"/>
              <a:t>1. Using learning networks can optimize noise removal and make it accurate</a:t>
            </a:r>
          </a:p>
          <a:p>
            <a:pPr marL="0" lvl="0" indent="0" algn="l" rtl="0">
              <a:spcBef>
                <a:spcPts val="0"/>
              </a:spcBef>
              <a:spcAft>
                <a:spcPts val="0"/>
              </a:spcAft>
              <a:buNone/>
            </a:pPr>
            <a:r>
              <a:rPr lang="en-US"/>
              <a:t>2. The model learn the noise patterns and characteristics</a:t>
            </a:r>
          </a:p>
          <a:p>
            <a:pPr marL="0" lvl="0" indent="0" algn="l" rtl="0">
              <a:spcBef>
                <a:spcPts val="0"/>
              </a:spcBef>
              <a:spcAft>
                <a:spcPts val="0"/>
              </a:spcAft>
              <a:buNone/>
            </a:pPr>
            <a:r>
              <a:rPr lang="en-US"/>
              <a:t>3. Performing mathematical operations and transferring the input through the network to separate the noise from the speech</a:t>
            </a:r>
            <a:br>
              <a:rPr lang="en-US"/>
            </a:br>
            <a:endParaRPr/>
          </a:p>
        </p:txBody>
      </p:sp>
    </p:spTree>
    <p:extLst>
      <p:ext uri="{BB962C8B-B14F-4D97-AF65-F5344CB8AC3E}">
        <p14:creationId xmlns:p14="http://schemas.microsoft.com/office/powerpoint/2010/main" val="1956069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Omri</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Comparison between 2 waveforms: clean vs. noisy.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The noise interferes with the extraction of the main characteristics we are looking for.</a:t>
            </a:r>
            <a:endParaRPr/>
          </a:p>
        </p:txBody>
      </p:sp>
    </p:spTree>
    <p:extLst>
      <p:ext uri="{BB962C8B-B14F-4D97-AF65-F5344CB8AC3E}">
        <p14:creationId xmlns:p14="http://schemas.microsoft.com/office/powerpoint/2010/main" val="707390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1e375b9f55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1e375b9f55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a:t>אליאב</a:t>
            </a:r>
          </a:p>
          <a:p>
            <a:pPr marL="0" lvl="0" indent="0" algn="l" rtl="0">
              <a:spcBef>
                <a:spcPts val="0"/>
              </a:spcBef>
              <a:spcAft>
                <a:spcPts val="0"/>
              </a:spcAft>
              <a:buNone/>
            </a:pPr>
            <a:r>
              <a:rPr lang="en-US"/>
              <a:t>What a noisy audio sample is?</a:t>
            </a:r>
          </a:p>
          <a:p>
            <a:pPr marL="0" lvl="0" indent="0" algn="l" rtl="0">
              <a:spcBef>
                <a:spcPts val="0"/>
              </a:spcBef>
              <a:spcAft>
                <a:spcPts val="0"/>
              </a:spcAft>
              <a:buNone/>
            </a:pPr>
            <a:r>
              <a:rPr lang="en-US"/>
              <a:t>The basic definition is simply a clean audio sample that a layer of noise is added on top of it.</a:t>
            </a:r>
          </a:p>
          <a:p>
            <a:pPr marL="228600" lvl="0" indent="-228600" algn="r" rtl="1">
              <a:spcBef>
                <a:spcPts val="0"/>
              </a:spcBef>
              <a:spcAft>
                <a:spcPts val="0"/>
              </a:spcAft>
              <a:buAutoNum type="arabicPeriod"/>
            </a:pPr>
            <a:r>
              <a:rPr lang="he-IL"/>
              <a:t>דגימה רועשת היא דגימה שהוספנו עליה שכבת רעש.</a:t>
            </a:r>
          </a:p>
          <a:p>
            <a:pPr marL="228600" lvl="0" indent="-228600" algn="r" rtl="1">
              <a:spcBef>
                <a:spcPts val="0"/>
              </a:spcBef>
              <a:spcAft>
                <a:spcPts val="0"/>
              </a:spcAft>
              <a:buAutoNum type="arabicPeriod"/>
            </a:pPr>
            <a:r>
              <a:rPr lang="he-IL"/>
              <a:t>מכל דגימה נקיה ניתן ליצור 2 או יותר דגימות מורעשות לצורך אימון.</a:t>
            </a:r>
          </a:p>
          <a:p>
            <a:pPr marL="0" lvl="0" indent="0" algn="r" rtl="1">
              <a:spcBef>
                <a:spcPts val="0"/>
              </a:spcBef>
              <a:spcAft>
                <a:spcPts val="0"/>
              </a:spcAft>
              <a:buNone/>
            </a:pPr>
            <a:endParaRPr lang="he-IL"/>
          </a:p>
          <a:p>
            <a:pPr marL="0" lvl="0" indent="0" algn="r" rtl="1">
              <a:spcBef>
                <a:spcPts val="0"/>
              </a:spcBef>
              <a:spcAft>
                <a:spcPts val="0"/>
              </a:spcAft>
              <a:buNone/>
            </a:pPr>
            <a:r>
              <a:rPr lang="he-IL"/>
              <a:t>לא להיכנס יותר מידי לפרטים – להגיד</a:t>
            </a:r>
          </a:p>
          <a:p>
            <a:pPr marL="0" lvl="0" indent="0" algn="l" rtl="0">
              <a:spcBef>
                <a:spcPts val="0"/>
              </a:spcBef>
              <a:spcAft>
                <a:spcPts val="0"/>
              </a:spcAft>
              <a:buNone/>
            </a:pPr>
            <a:r>
              <a:rPr lang="he-IL"/>
              <a:t> </a:t>
            </a:r>
            <a:r>
              <a:rPr lang="en-US"/>
              <a:t>Those two noises are normally distributed and uncorrelated to </a:t>
            </a:r>
          </a:p>
          <a:p>
            <a:pPr marL="0" lvl="0" indent="0" algn="l" rtl="0">
              <a:spcBef>
                <a:spcPts val="0"/>
              </a:spcBef>
              <a:spcAft>
                <a:spcPts val="0"/>
              </a:spcAft>
              <a:buNone/>
            </a:pPr>
            <a:r>
              <a:rPr lang="en-US"/>
              <a:t> y (which is the clean audio sample) – something which is very common</a:t>
            </a:r>
            <a:endParaRPr/>
          </a:p>
        </p:txBody>
      </p:sp>
    </p:spTree>
    <p:extLst>
      <p:ext uri="{BB962C8B-B14F-4D97-AF65-F5344CB8AC3E}">
        <p14:creationId xmlns:p14="http://schemas.microsoft.com/office/powerpoint/2010/main" val="38388635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l="-50" r="-180"/>
          <a:stretch/>
        </p:blipFill>
        <p:spPr>
          <a:xfrm rot="-763903">
            <a:off x="-1178939" y="3880442"/>
            <a:ext cx="2685853" cy="2254967"/>
          </a:xfrm>
          <a:prstGeom prst="rect">
            <a:avLst/>
          </a:prstGeom>
          <a:noFill/>
          <a:ln>
            <a:noFill/>
          </a:ln>
        </p:spPr>
      </p:pic>
      <p:sp>
        <p:nvSpPr>
          <p:cNvPr id="10" name="Google Shape;10;p2"/>
          <p:cNvSpPr txBox="1">
            <a:spLocks noGrp="1"/>
          </p:cNvSpPr>
          <p:nvPr>
            <p:ph type="ctrTitle"/>
          </p:nvPr>
        </p:nvSpPr>
        <p:spPr>
          <a:xfrm>
            <a:off x="715100" y="806875"/>
            <a:ext cx="4861500" cy="23562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rgbClr val="191919"/>
              </a:buClr>
              <a:buSzPts val="5200"/>
              <a:buNone/>
              <a:defRPr sz="49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5100" y="3327025"/>
            <a:ext cx="4231800" cy="5208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1">
  <p:cSld name="BLANK_1_1_1_2_1_1">
    <p:spTree>
      <p:nvGrpSpPr>
        <p:cNvPr id="1" name="Shape 78"/>
        <p:cNvGrpSpPr/>
        <p:nvPr/>
      </p:nvGrpSpPr>
      <p:grpSpPr>
        <a:xfrm>
          <a:off x="0" y="0"/>
          <a:ext cx="0" cy="0"/>
          <a:chOff x="0" y="0"/>
          <a:chExt cx="0" cy="0"/>
        </a:xfrm>
      </p:grpSpPr>
      <p:pic>
        <p:nvPicPr>
          <p:cNvPr id="79" name="Google Shape;79;p14"/>
          <p:cNvPicPr preferRelativeResize="0"/>
          <p:nvPr/>
        </p:nvPicPr>
        <p:blipFill>
          <a:blip r:embed="rId2">
            <a:alphaModFix/>
          </a:blip>
          <a:stretch>
            <a:fillRect/>
          </a:stretch>
        </p:blipFill>
        <p:spPr>
          <a:xfrm>
            <a:off x="-1366425" y="177437"/>
            <a:ext cx="1673485" cy="1614126"/>
          </a:xfrm>
          <a:prstGeom prst="rect">
            <a:avLst/>
          </a:prstGeom>
          <a:noFill/>
          <a:ln>
            <a:noFill/>
          </a:ln>
        </p:spPr>
      </p:pic>
      <p:pic>
        <p:nvPicPr>
          <p:cNvPr id="80" name="Google Shape;80;p14"/>
          <p:cNvPicPr preferRelativeResize="0"/>
          <p:nvPr/>
        </p:nvPicPr>
        <p:blipFill>
          <a:blip r:embed="rId3">
            <a:alphaModFix/>
          </a:blip>
          <a:stretch>
            <a:fillRect/>
          </a:stretch>
        </p:blipFill>
        <p:spPr>
          <a:xfrm rot="-2373903">
            <a:off x="7879109" y="-303949"/>
            <a:ext cx="2703851" cy="2366400"/>
          </a:xfrm>
          <a:prstGeom prst="rect">
            <a:avLst/>
          </a:prstGeom>
          <a:noFill/>
          <a:ln>
            <a:noFill/>
          </a:ln>
        </p:spPr>
      </p:pic>
      <p:pic>
        <p:nvPicPr>
          <p:cNvPr id="81" name="Google Shape;81;p14"/>
          <p:cNvPicPr preferRelativeResize="0"/>
          <p:nvPr/>
        </p:nvPicPr>
        <p:blipFill>
          <a:blip r:embed="rId2">
            <a:alphaModFix/>
          </a:blip>
          <a:stretch>
            <a:fillRect/>
          </a:stretch>
        </p:blipFill>
        <p:spPr>
          <a:xfrm rot="-5524220">
            <a:off x="3865949" y="4821662"/>
            <a:ext cx="1673485" cy="1614126"/>
          </a:xfrm>
          <a:prstGeom prst="rect">
            <a:avLst/>
          </a:prstGeom>
          <a:noFill/>
          <a:ln>
            <a:noFill/>
          </a:ln>
        </p:spPr>
      </p:pic>
      <p:sp>
        <p:nvSpPr>
          <p:cNvPr id="82" name="Google Shape;82;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3" name="Google Shape;83;p14"/>
          <p:cNvSpPr txBox="1">
            <a:spLocks noGrp="1"/>
          </p:cNvSpPr>
          <p:nvPr>
            <p:ph type="subTitle" idx="1"/>
          </p:nvPr>
        </p:nvSpPr>
        <p:spPr>
          <a:xfrm>
            <a:off x="1493412" y="1730252"/>
            <a:ext cx="5922900" cy="46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0000"/>
              </a:buClr>
              <a:buSzPts val="2400"/>
              <a:buFont typeface="Bebas Neue"/>
              <a:buNone/>
              <a:defRPr sz="2000">
                <a:latin typeface="Epilogue"/>
                <a:ea typeface="Epilogue"/>
                <a:cs typeface="Epilogue"/>
                <a:sym typeface="Epilogue"/>
              </a:defRPr>
            </a:lvl1pPr>
            <a:lvl2pPr lvl="1"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9pPr>
          </a:lstStyle>
          <a:p>
            <a:endParaRPr/>
          </a:p>
        </p:txBody>
      </p:sp>
      <p:sp>
        <p:nvSpPr>
          <p:cNvPr id="84" name="Google Shape;84;p14"/>
          <p:cNvSpPr txBox="1">
            <a:spLocks noGrp="1"/>
          </p:cNvSpPr>
          <p:nvPr>
            <p:ph type="subTitle" idx="2"/>
          </p:nvPr>
        </p:nvSpPr>
        <p:spPr>
          <a:xfrm>
            <a:off x="1493412" y="2873751"/>
            <a:ext cx="5922900" cy="46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0000"/>
              </a:buClr>
              <a:buSzPts val="2400"/>
              <a:buFont typeface="Bebas Neue"/>
              <a:buNone/>
              <a:defRPr sz="2000">
                <a:latin typeface="Epilogue"/>
                <a:ea typeface="Epilogue"/>
                <a:cs typeface="Epilogue"/>
                <a:sym typeface="Epilogue"/>
              </a:defRPr>
            </a:lvl1pPr>
            <a:lvl2pPr lvl="1"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9pPr>
          </a:lstStyle>
          <a:p>
            <a:endParaRPr/>
          </a:p>
        </p:txBody>
      </p:sp>
      <p:sp>
        <p:nvSpPr>
          <p:cNvPr id="85" name="Google Shape;85;p14"/>
          <p:cNvSpPr txBox="1">
            <a:spLocks noGrp="1"/>
          </p:cNvSpPr>
          <p:nvPr>
            <p:ph type="subTitle" idx="3"/>
          </p:nvPr>
        </p:nvSpPr>
        <p:spPr>
          <a:xfrm>
            <a:off x="1493412" y="4017250"/>
            <a:ext cx="5922900" cy="46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0000"/>
              </a:buClr>
              <a:buSzPts val="2400"/>
              <a:buFont typeface="Bebas Neue"/>
              <a:buNone/>
              <a:defRPr sz="2000">
                <a:latin typeface="Epilogue"/>
                <a:ea typeface="Epilogue"/>
                <a:cs typeface="Epilogue"/>
                <a:sym typeface="Epilogue"/>
              </a:defRPr>
            </a:lvl1pPr>
            <a:lvl2pPr lvl="1"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9pPr>
          </a:lstStyle>
          <a:p>
            <a:endParaRPr/>
          </a:p>
        </p:txBody>
      </p:sp>
      <p:sp>
        <p:nvSpPr>
          <p:cNvPr id="86" name="Google Shape;86;p14"/>
          <p:cNvSpPr txBox="1">
            <a:spLocks noGrp="1"/>
          </p:cNvSpPr>
          <p:nvPr>
            <p:ph type="subTitle" idx="4"/>
          </p:nvPr>
        </p:nvSpPr>
        <p:spPr>
          <a:xfrm>
            <a:off x="1486300" y="1332875"/>
            <a:ext cx="59229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7" name="Google Shape;87;p14"/>
          <p:cNvSpPr txBox="1">
            <a:spLocks noGrp="1"/>
          </p:cNvSpPr>
          <p:nvPr>
            <p:ph type="subTitle" idx="5"/>
          </p:nvPr>
        </p:nvSpPr>
        <p:spPr>
          <a:xfrm>
            <a:off x="1486300" y="2476379"/>
            <a:ext cx="59229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8" name="Google Shape;88;p14"/>
          <p:cNvSpPr txBox="1">
            <a:spLocks noGrp="1"/>
          </p:cNvSpPr>
          <p:nvPr>
            <p:ph type="subTitle" idx="6"/>
          </p:nvPr>
        </p:nvSpPr>
        <p:spPr>
          <a:xfrm>
            <a:off x="1486300" y="3619882"/>
            <a:ext cx="59229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97"/>
        <p:cNvGrpSpPr/>
        <p:nvPr/>
      </p:nvGrpSpPr>
      <p:grpSpPr>
        <a:xfrm>
          <a:off x="0" y="0"/>
          <a:ext cx="0" cy="0"/>
          <a:chOff x="0" y="0"/>
          <a:chExt cx="0" cy="0"/>
        </a:xfrm>
      </p:grpSpPr>
      <p:pic>
        <p:nvPicPr>
          <p:cNvPr id="98" name="Google Shape;98;p16"/>
          <p:cNvPicPr preferRelativeResize="0"/>
          <p:nvPr/>
        </p:nvPicPr>
        <p:blipFill>
          <a:blip r:embed="rId2">
            <a:alphaModFix/>
          </a:blip>
          <a:stretch>
            <a:fillRect/>
          </a:stretch>
        </p:blipFill>
        <p:spPr>
          <a:xfrm rot="-4202594">
            <a:off x="-671438" y="4322925"/>
            <a:ext cx="1673484" cy="1614125"/>
          </a:xfrm>
          <a:prstGeom prst="rect">
            <a:avLst/>
          </a:prstGeom>
          <a:noFill/>
          <a:ln>
            <a:noFill/>
          </a:ln>
        </p:spPr>
      </p:pic>
      <p:pic>
        <p:nvPicPr>
          <p:cNvPr id="99" name="Google Shape;99;p16"/>
          <p:cNvPicPr preferRelativeResize="0"/>
          <p:nvPr/>
        </p:nvPicPr>
        <p:blipFill>
          <a:blip r:embed="rId3">
            <a:alphaModFix/>
          </a:blip>
          <a:stretch>
            <a:fillRect/>
          </a:stretch>
        </p:blipFill>
        <p:spPr>
          <a:xfrm rot="-3475133">
            <a:off x="7807560" y="-779901"/>
            <a:ext cx="2703854" cy="2366403"/>
          </a:xfrm>
          <a:prstGeom prst="rect">
            <a:avLst/>
          </a:prstGeom>
          <a:noFill/>
          <a:ln>
            <a:noFill/>
          </a:ln>
        </p:spPr>
      </p:pic>
      <p:sp>
        <p:nvSpPr>
          <p:cNvPr id="100" name="Google Shape;100;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1" name="Google Shape;101;p16"/>
          <p:cNvSpPr txBox="1">
            <a:spLocks noGrp="1"/>
          </p:cNvSpPr>
          <p:nvPr>
            <p:ph type="subTitle" idx="1"/>
          </p:nvPr>
        </p:nvSpPr>
        <p:spPr>
          <a:xfrm>
            <a:off x="720000" y="2660903"/>
            <a:ext cx="2203800" cy="129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2" name="Google Shape;102;p16"/>
          <p:cNvSpPr txBox="1">
            <a:spLocks noGrp="1"/>
          </p:cNvSpPr>
          <p:nvPr>
            <p:ph type="subTitle" idx="2"/>
          </p:nvPr>
        </p:nvSpPr>
        <p:spPr>
          <a:xfrm>
            <a:off x="3470095" y="2660903"/>
            <a:ext cx="2203800" cy="129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3" name="Google Shape;103;p16"/>
          <p:cNvSpPr txBox="1">
            <a:spLocks noGrp="1"/>
          </p:cNvSpPr>
          <p:nvPr>
            <p:ph type="subTitle" idx="3"/>
          </p:nvPr>
        </p:nvSpPr>
        <p:spPr>
          <a:xfrm>
            <a:off x="6227228" y="2660900"/>
            <a:ext cx="2203800" cy="129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4" name="Google Shape;104;p16"/>
          <p:cNvSpPr txBox="1">
            <a:spLocks noGrp="1"/>
          </p:cNvSpPr>
          <p:nvPr>
            <p:ph type="subTitle" idx="4"/>
          </p:nvPr>
        </p:nvSpPr>
        <p:spPr>
          <a:xfrm>
            <a:off x="720000" y="2103120"/>
            <a:ext cx="22038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5" name="Google Shape;105;p16"/>
          <p:cNvSpPr txBox="1">
            <a:spLocks noGrp="1"/>
          </p:cNvSpPr>
          <p:nvPr>
            <p:ph type="subTitle" idx="5"/>
          </p:nvPr>
        </p:nvSpPr>
        <p:spPr>
          <a:xfrm>
            <a:off x="3470102" y="2103120"/>
            <a:ext cx="22038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6" name="Google Shape;106;p16"/>
          <p:cNvSpPr txBox="1">
            <a:spLocks noGrp="1"/>
          </p:cNvSpPr>
          <p:nvPr>
            <p:ph type="subTitle" idx="6"/>
          </p:nvPr>
        </p:nvSpPr>
        <p:spPr>
          <a:xfrm>
            <a:off x="6227236" y="2103125"/>
            <a:ext cx="22038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56"/>
        <p:cNvGrpSpPr/>
        <p:nvPr/>
      </p:nvGrpSpPr>
      <p:grpSpPr>
        <a:xfrm>
          <a:off x="0" y="0"/>
          <a:ext cx="0" cy="0"/>
          <a:chOff x="0" y="0"/>
          <a:chExt cx="0" cy="0"/>
        </a:xfrm>
      </p:grpSpPr>
      <p:pic>
        <p:nvPicPr>
          <p:cNvPr id="157" name="Google Shape;157;p23"/>
          <p:cNvPicPr preferRelativeResize="0"/>
          <p:nvPr/>
        </p:nvPicPr>
        <p:blipFill rotWithShape="1">
          <a:blip r:embed="rId2">
            <a:alphaModFix/>
          </a:blip>
          <a:srcRect/>
          <a:stretch/>
        </p:blipFill>
        <p:spPr>
          <a:xfrm>
            <a:off x="3788925" y="4495625"/>
            <a:ext cx="6980600" cy="2535400"/>
          </a:xfrm>
          <a:prstGeom prst="rect">
            <a:avLst/>
          </a:prstGeom>
          <a:noFill/>
          <a:ln>
            <a:noFill/>
          </a:ln>
        </p:spPr>
      </p:pic>
      <p:pic>
        <p:nvPicPr>
          <p:cNvPr id="158" name="Google Shape;158;p23"/>
          <p:cNvPicPr preferRelativeResize="0"/>
          <p:nvPr/>
        </p:nvPicPr>
        <p:blipFill rotWithShape="1">
          <a:blip r:embed="rId3">
            <a:alphaModFix/>
          </a:blip>
          <a:srcRect r="4021"/>
          <a:stretch/>
        </p:blipFill>
        <p:spPr>
          <a:xfrm rot="10800000" flipH="1">
            <a:off x="-1080275" y="-3244250"/>
            <a:ext cx="6920125" cy="3926075"/>
          </a:xfrm>
          <a:prstGeom prst="rect">
            <a:avLst/>
          </a:prstGeom>
          <a:noFill/>
          <a:ln>
            <a:noFill/>
          </a:ln>
        </p:spPr>
      </p:pic>
      <p:pic>
        <p:nvPicPr>
          <p:cNvPr id="159" name="Google Shape;159;p23"/>
          <p:cNvPicPr preferRelativeResize="0"/>
          <p:nvPr/>
        </p:nvPicPr>
        <p:blipFill rotWithShape="1">
          <a:blip r:embed="rId4">
            <a:alphaModFix/>
          </a:blip>
          <a:srcRect l="-50" r="-180"/>
          <a:stretch/>
        </p:blipFill>
        <p:spPr>
          <a:xfrm rot="-5662154" flipH="1">
            <a:off x="7203061" y="-1291409"/>
            <a:ext cx="2685852" cy="2254967"/>
          </a:xfrm>
          <a:prstGeom prst="rect">
            <a:avLst/>
          </a:prstGeom>
          <a:noFill/>
          <a:ln>
            <a:noFill/>
          </a:ln>
        </p:spPr>
      </p:pic>
      <p:pic>
        <p:nvPicPr>
          <p:cNvPr id="160" name="Google Shape;160;p23"/>
          <p:cNvPicPr preferRelativeResize="0"/>
          <p:nvPr/>
        </p:nvPicPr>
        <p:blipFill rotWithShape="1">
          <a:blip r:embed="rId5">
            <a:alphaModFix/>
          </a:blip>
          <a:srcRect t="-120" b="-120"/>
          <a:stretch/>
        </p:blipFill>
        <p:spPr>
          <a:xfrm rot="6357670">
            <a:off x="-644389" y="3919860"/>
            <a:ext cx="1479629" cy="172965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61"/>
        <p:cNvGrpSpPr/>
        <p:nvPr/>
      </p:nvGrpSpPr>
      <p:grpSpPr>
        <a:xfrm>
          <a:off x="0" y="0"/>
          <a:ext cx="0" cy="0"/>
          <a:chOff x="0" y="0"/>
          <a:chExt cx="0" cy="0"/>
        </a:xfrm>
      </p:grpSpPr>
      <p:pic>
        <p:nvPicPr>
          <p:cNvPr id="162" name="Google Shape;162;p24"/>
          <p:cNvPicPr preferRelativeResize="0"/>
          <p:nvPr/>
        </p:nvPicPr>
        <p:blipFill rotWithShape="1">
          <a:blip r:embed="rId2">
            <a:alphaModFix/>
          </a:blip>
          <a:srcRect l="-29" r="229"/>
          <a:stretch/>
        </p:blipFill>
        <p:spPr>
          <a:xfrm rot="-3833756">
            <a:off x="6629338" y="-1523033"/>
            <a:ext cx="4083324" cy="3184461"/>
          </a:xfrm>
          <a:prstGeom prst="rect">
            <a:avLst/>
          </a:prstGeom>
          <a:noFill/>
          <a:ln>
            <a:noFill/>
          </a:ln>
        </p:spPr>
      </p:pic>
      <p:pic>
        <p:nvPicPr>
          <p:cNvPr id="163" name="Google Shape;163;p24"/>
          <p:cNvPicPr preferRelativeResize="0"/>
          <p:nvPr/>
        </p:nvPicPr>
        <p:blipFill>
          <a:blip r:embed="rId3">
            <a:alphaModFix/>
          </a:blip>
          <a:stretch>
            <a:fillRect/>
          </a:stretch>
        </p:blipFill>
        <p:spPr>
          <a:xfrm>
            <a:off x="1278950" y="-1216826"/>
            <a:ext cx="1673485" cy="1614126"/>
          </a:xfrm>
          <a:prstGeom prst="rect">
            <a:avLst/>
          </a:prstGeom>
          <a:noFill/>
          <a:ln>
            <a:noFill/>
          </a:ln>
        </p:spPr>
      </p:pic>
      <p:pic>
        <p:nvPicPr>
          <p:cNvPr id="164" name="Google Shape;164;p24"/>
          <p:cNvPicPr preferRelativeResize="0"/>
          <p:nvPr/>
        </p:nvPicPr>
        <p:blipFill>
          <a:blip r:embed="rId4">
            <a:alphaModFix/>
          </a:blip>
          <a:stretch>
            <a:fillRect/>
          </a:stretch>
        </p:blipFill>
        <p:spPr>
          <a:xfrm rot="3280807">
            <a:off x="-1110454" y="4254525"/>
            <a:ext cx="3809902" cy="333439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715100" y="1818475"/>
            <a:ext cx="4930200" cy="1712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15100" y="835125"/>
            <a:ext cx="1117500" cy="841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pic>
        <p:nvPicPr>
          <p:cNvPr id="15" name="Google Shape;15;p3"/>
          <p:cNvPicPr preferRelativeResize="0"/>
          <p:nvPr/>
        </p:nvPicPr>
        <p:blipFill rotWithShape="1">
          <a:blip r:embed="rId2">
            <a:alphaModFix/>
          </a:blip>
          <a:srcRect l="337" r="337"/>
          <a:stretch/>
        </p:blipFill>
        <p:spPr>
          <a:xfrm rot="-3362133">
            <a:off x="6626845" y="-929925"/>
            <a:ext cx="4725206" cy="4163423"/>
          </a:xfrm>
          <a:prstGeom prst="rect">
            <a:avLst/>
          </a:prstGeom>
          <a:noFill/>
          <a:ln>
            <a:noFill/>
          </a:ln>
        </p:spPr>
      </p:pic>
      <p:pic>
        <p:nvPicPr>
          <p:cNvPr id="16" name="Google Shape;16;p3"/>
          <p:cNvPicPr preferRelativeResize="0"/>
          <p:nvPr/>
        </p:nvPicPr>
        <p:blipFill rotWithShape="1">
          <a:blip r:embed="rId3">
            <a:alphaModFix/>
          </a:blip>
          <a:srcRect/>
          <a:stretch/>
        </p:blipFill>
        <p:spPr>
          <a:xfrm>
            <a:off x="7726550" y="2905375"/>
            <a:ext cx="1352425" cy="130439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pic>
        <p:nvPicPr>
          <p:cNvPr id="23" name="Google Shape;23;p5"/>
          <p:cNvPicPr preferRelativeResize="0"/>
          <p:nvPr/>
        </p:nvPicPr>
        <p:blipFill rotWithShape="1">
          <a:blip r:embed="rId2">
            <a:alphaModFix/>
          </a:blip>
          <a:srcRect/>
          <a:stretch/>
        </p:blipFill>
        <p:spPr>
          <a:xfrm rot="10800000" flipH="1">
            <a:off x="7111000" y="-112125"/>
            <a:ext cx="6980600" cy="2535400"/>
          </a:xfrm>
          <a:prstGeom prst="rect">
            <a:avLst/>
          </a:prstGeom>
          <a:noFill/>
          <a:ln>
            <a:noFill/>
          </a:ln>
        </p:spPr>
      </p:pic>
      <p:pic>
        <p:nvPicPr>
          <p:cNvPr id="24" name="Google Shape;24;p5"/>
          <p:cNvPicPr preferRelativeResize="0"/>
          <p:nvPr/>
        </p:nvPicPr>
        <p:blipFill rotWithShape="1">
          <a:blip r:embed="rId3">
            <a:alphaModFix/>
          </a:blip>
          <a:srcRect t="-120" b="-120"/>
          <a:stretch/>
        </p:blipFill>
        <p:spPr>
          <a:xfrm rot="6357670">
            <a:off x="2970486" y="4331660"/>
            <a:ext cx="1479629" cy="1729655"/>
          </a:xfrm>
          <a:prstGeom prst="rect">
            <a:avLst/>
          </a:prstGeom>
          <a:noFill/>
          <a:ln>
            <a:noFill/>
          </a:ln>
        </p:spPr>
      </p:pic>
      <p:pic>
        <p:nvPicPr>
          <p:cNvPr id="25" name="Google Shape;25;p5"/>
          <p:cNvPicPr preferRelativeResize="0"/>
          <p:nvPr/>
        </p:nvPicPr>
        <p:blipFill>
          <a:blip r:embed="rId4">
            <a:alphaModFix/>
          </a:blip>
          <a:stretch>
            <a:fillRect/>
          </a:stretch>
        </p:blipFill>
        <p:spPr>
          <a:xfrm>
            <a:off x="-1053650" y="-871576"/>
            <a:ext cx="1673485" cy="1614126"/>
          </a:xfrm>
          <a:prstGeom prst="rect">
            <a:avLst/>
          </a:prstGeom>
          <a:noFill/>
          <a:ln>
            <a:noFill/>
          </a:ln>
        </p:spPr>
      </p:pic>
      <p:sp>
        <p:nvSpPr>
          <p:cNvPr id="26" name="Google Shape;26;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7" name="Google Shape;27;p5"/>
          <p:cNvSpPr txBox="1">
            <a:spLocks noGrp="1"/>
          </p:cNvSpPr>
          <p:nvPr>
            <p:ph type="subTitle" idx="1"/>
          </p:nvPr>
        </p:nvSpPr>
        <p:spPr>
          <a:xfrm>
            <a:off x="4532562" y="2658825"/>
            <a:ext cx="2505600" cy="16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 name="Google Shape;28;p5"/>
          <p:cNvSpPr txBox="1">
            <a:spLocks noGrp="1"/>
          </p:cNvSpPr>
          <p:nvPr>
            <p:ph type="subTitle" idx="2"/>
          </p:nvPr>
        </p:nvSpPr>
        <p:spPr>
          <a:xfrm>
            <a:off x="715088" y="2658825"/>
            <a:ext cx="2505600" cy="16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 name="Google Shape;29;p5"/>
          <p:cNvSpPr txBox="1">
            <a:spLocks noGrp="1"/>
          </p:cNvSpPr>
          <p:nvPr>
            <p:ph type="subTitle" idx="3"/>
          </p:nvPr>
        </p:nvSpPr>
        <p:spPr>
          <a:xfrm>
            <a:off x="715200" y="2099915"/>
            <a:ext cx="25056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300">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0" name="Google Shape;30;p5"/>
          <p:cNvSpPr txBox="1">
            <a:spLocks noGrp="1"/>
          </p:cNvSpPr>
          <p:nvPr>
            <p:ph type="subTitle" idx="4"/>
          </p:nvPr>
        </p:nvSpPr>
        <p:spPr>
          <a:xfrm>
            <a:off x="4532675" y="2099915"/>
            <a:ext cx="25056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300">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pic>
        <p:nvPicPr>
          <p:cNvPr id="37" name="Google Shape;37;p7"/>
          <p:cNvPicPr preferRelativeResize="0"/>
          <p:nvPr/>
        </p:nvPicPr>
        <p:blipFill rotWithShape="1">
          <a:blip r:embed="rId2">
            <a:alphaModFix/>
          </a:blip>
          <a:srcRect l="-50" r="-180"/>
          <a:stretch/>
        </p:blipFill>
        <p:spPr>
          <a:xfrm rot="5157242">
            <a:off x="-914238" y="-1092808"/>
            <a:ext cx="2685852" cy="2254966"/>
          </a:xfrm>
          <a:prstGeom prst="rect">
            <a:avLst/>
          </a:prstGeom>
          <a:noFill/>
          <a:ln>
            <a:noFill/>
          </a:ln>
        </p:spPr>
      </p:pic>
      <p:pic>
        <p:nvPicPr>
          <p:cNvPr id="38" name="Google Shape;38;p7"/>
          <p:cNvPicPr preferRelativeResize="0"/>
          <p:nvPr/>
        </p:nvPicPr>
        <p:blipFill rotWithShape="1">
          <a:blip r:embed="rId3">
            <a:alphaModFix/>
          </a:blip>
          <a:srcRect t="-120" b="-120"/>
          <a:stretch/>
        </p:blipFill>
        <p:spPr>
          <a:xfrm rot="6357670">
            <a:off x="8217386" y="4120235"/>
            <a:ext cx="1479629" cy="1729655"/>
          </a:xfrm>
          <a:prstGeom prst="rect">
            <a:avLst/>
          </a:prstGeom>
          <a:noFill/>
          <a:ln>
            <a:noFill/>
          </a:ln>
        </p:spPr>
      </p:pic>
      <p:sp>
        <p:nvSpPr>
          <p:cNvPr id="39" name="Google Shape;39;p7"/>
          <p:cNvSpPr txBox="1">
            <a:spLocks noGrp="1"/>
          </p:cNvSpPr>
          <p:nvPr>
            <p:ph type="title"/>
          </p:nvPr>
        </p:nvSpPr>
        <p:spPr>
          <a:xfrm>
            <a:off x="770100" y="1486250"/>
            <a:ext cx="37083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0" name="Google Shape;40;p7"/>
          <p:cNvSpPr txBox="1">
            <a:spLocks noGrp="1"/>
          </p:cNvSpPr>
          <p:nvPr>
            <p:ph type="body" idx="1"/>
          </p:nvPr>
        </p:nvSpPr>
        <p:spPr>
          <a:xfrm>
            <a:off x="756300" y="2058950"/>
            <a:ext cx="3735900" cy="1977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solidFill>
                  <a:srgbClr val="434343"/>
                </a:solidFill>
              </a:defRPr>
            </a:lvl1pPr>
            <a:lvl2pPr marL="914400" lvl="1" indent="-304800" rtl="0">
              <a:lnSpc>
                <a:spcPct val="115000"/>
              </a:lnSpc>
              <a:spcBef>
                <a:spcPts val="0"/>
              </a:spcBef>
              <a:spcAft>
                <a:spcPts val="0"/>
              </a:spcAft>
              <a:buSzPts val="1200"/>
              <a:buChar char="○"/>
              <a:defRPr>
                <a:solidFill>
                  <a:srgbClr val="434343"/>
                </a:solidFill>
              </a:defRPr>
            </a:lvl2pPr>
            <a:lvl3pPr marL="1371600" lvl="2" indent="-304800" rtl="0">
              <a:lnSpc>
                <a:spcPct val="115000"/>
              </a:lnSpc>
              <a:spcBef>
                <a:spcPts val="0"/>
              </a:spcBef>
              <a:spcAft>
                <a:spcPts val="0"/>
              </a:spcAft>
              <a:buSzPts val="1200"/>
              <a:buChar char="■"/>
              <a:defRPr>
                <a:solidFill>
                  <a:srgbClr val="434343"/>
                </a:solidFill>
              </a:defRPr>
            </a:lvl3pPr>
            <a:lvl4pPr marL="1828800" lvl="3" indent="-304800" rtl="0">
              <a:lnSpc>
                <a:spcPct val="115000"/>
              </a:lnSpc>
              <a:spcBef>
                <a:spcPts val="0"/>
              </a:spcBef>
              <a:spcAft>
                <a:spcPts val="0"/>
              </a:spcAft>
              <a:buSzPts val="1200"/>
              <a:buChar char="●"/>
              <a:defRPr>
                <a:solidFill>
                  <a:srgbClr val="434343"/>
                </a:solidFill>
              </a:defRPr>
            </a:lvl4pPr>
            <a:lvl5pPr marL="2286000" lvl="4" indent="-304800" rtl="0">
              <a:lnSpc>
                <a:spcPct val="115000"/>
              </a:lnSpc>
              <a:spcBef>
                <a:spcPts val="0"/>
              </a:spcBef>
              <a:spcAft>
                <a:spcPts val="0"/>
              </a:spcAft>
              <a:buSzPts val="1200"/>
              <a:buChar char="○"/>
              <a:defRPr>
                <a:solidFill>
                  <a:srgbClr val="434343"/>
                </a:solidFill>
              </a:defRPr>
            </a:lvl5pPr>
            <a:lvl6pPr marL="2743200" lvl="5" indent="-304800" rtl="0">
              <a:lnSpc>
                <a:spcPct val="115000"/>
              </a:lnSpc>
              <a:spcBef>
                <a:spcPts val="0"/>
              </a:spcBef>
              <a:spcAft>
                <a:spcPts val="0"/>
              </a:spcAft>
              <a:buSzPts val="1200"/>
              <a:buChar char="■"/>
              <a:defRPr>
                <a:solidFill>
                  <a:srgbClr val="434343"/>
                </a:solidFill>
              </a:defRPr>
            </a:lvl6pPr>
            <a:lvl7pPr marL="3200400" lvl="6" indent="-304800" rtl="0">
              <a:lnSpc>
                <a:spcPct val="115000"/>
              </a:lnSpc>
              <a:spcBef>
                <a:spcPts val="0"/>
              </a:spcBef>
              <a:spcAft>
                <a:spcPts val="0"/>
              </a:spcAft>
              <a:buSzPts val="1200"/>
              <a:buChar char="●"/>
              <a:defRPr>
                <a:solidFill>
                  <a:srgbClr val="434343"/>
                </a:solidFill>
              </a:defRPr>
            </a:lvl7pPr>
            <a:lvl8pPr marL="3657600" lvl="7" indent="-304800" rtl="0">
              <a:lnSpc>
                <a:spcPct val="115000"/>
              </a:lnSpc>
              <a:spcBef>
                <a:spcPts val="0"/>
              </a:spcBef>
              <a:spcAft>
                <a:spcPts val="0"/>
              </a:spcAft>
              <a:buSzPts val="1200"/>
              <a:buChar char="○"/>
              <a:defRPr>
                <a:solidFill>
                  <a:srgbClr val="434343"/>
                </a:solidFill>
              </a:defRPr>
            </a:lvl8pPr>
            <a:lvl9pPr marL="4114800" lvl="8" indent="-304800" rtl="0">
              <a:lnSpc>
                <a:spcPct val="115000"/>
              </a:lnSpc>
              <a:spcBef>
                <a:spcPts val="0"/>
              </a:spcBef>
              <a:spcAft>
                <a:spcPts val="0"/>
              </a:spcAft>
              <a:buSzPts val="1200"/>
              <a:buChar char="■"/>
              <a:defRPr>
                <a:solidFill>
                  <a:srgbClr val="434343"/>
                </a:solidFill>
              </a:defRPr>
            </a:lvl9pPr>
          </a:lstStyle>
          <a:p>
            <a:endParaRPr/>
          </a:p>
        </p:txBody>
      </p:sp>
      <p:sp>
        <p:nvSpPr>
          <p:cNvPr id="41" name="Google Shape;41;p7"/>
          <p:cNvSpPr>
            <a:spLocks noGrp="1"/>
          </p:cNvSpPr>
          <p:nvPr>
            <p:ph type="pic" idx="2"/>
          </p:nvPr>
        </p:nvSpPr>
        <p:spPr>
          <a:xfrm>
            <a:off x="5053500" y="904650"/>
            <a:ext cx="3334200" cy="3334200"/>
          </a:xfrm>
          <a:prstGeom prst="ellipse">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2724150" y="1307100"/>
            <a:ext cx="36957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rot="4633852">
            <a:off x="5924450" y="-1213225"/>
            <a:ext cx="1673484" cy="1614125"/>
          </a:xfrm>
          <a:prstGeom prst="rect">
            <a:avLst/>
          </a:prstGeom>
          <a:noFill/>
          <a:ln>
            <a:noFill/>
          </a:ln>
        </p:spPr>
      </p:pic>
      <p:pic>
        <p:nvPicPr>
          <p:cNvPr id="46" name="Google Shape;46;p9"/>
          <p:cNvPicPr preferRelativeResize="0"/>
          <p:nvPr/>
        </p:nvPicPr>
        <p:blipFill>
          <a:blip r:embed="rId3">
            <a:alphaModFix/>
          </a:blip>
          <a:stretch>
            <a:fillRect/>
          </a:stretch>
        </p:blipFill>
        <p:spPr>
          <a:xfrm rot="10600357">
            <a:off x="-1731316" y="-1418825"/>
            <a:ext cx="2703852" cy="2366401"/>
          </a:xfrm>
          <a:prstGeom prst="rect">
            <a:avLst/>
          </a:prstGeom>
          <a:noFill/>
          <a:ln>
            <a:noFill/>
          </a:ln>
        </p:spPr>
      </p:pic>
      <p:pic>
        <p:nvPicPr>
          <p:cNvPr id="47" name="Google Shape;47;p9"/>
          <p:cNvPicPr preferRelativeResize="0"/>
          <p:nvPr/>
        </p:nvPicPr>
        <p:blipFill>
          <a:blip r:embed="rId3">
            <a:alphaModFix/>
          </a:blip>
          <a:stretch>
            <a:fillRect/>
          </a:stretch>
        </p:blipFill>
        <p:spPr>
          <a:xfrm rot="1822395">
            <a:off x="7557960" y="4149850"/>
            <a:ext cx="2703852" cy="2366401"/>
          </a:xfrm>
          <a:prstGeom prst="rect">
            <a:avLst/>
          </a:prstGeom>
          <a:noFill/>
          <a:ln>
            <a:noFill/>
          </a:ln>
        </p:spPr>
      </p:pic>
      <p:sp>
        <p:nvSpPr>
          <p:cNvPr id="48" name="Google Shape;48;p9"/>
          <p:cNvSpPr txBox="1">
            <a:spLocks noGrp="1"/>
          </p:cNvSpPr>
          <p:nvPr>
            <p:ph type="title"/>
          </p:nvPr>
        </p:nvSpPr>
        <p:spPr>
          <a:xfrm>
            <a:off x="722376" y="448056"/>
            <a:ext cx="7708500" cy="5760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9" name="Google Shape;49;p9"/>
          <p:cNvSpPr txBox="1">
            <a:spLocks noGrp="1"/>
          </p:cNvSpPr>
          <p:nvPr>
            <p:ph type="subTitle" idx="1"/>
          </p:nvPr>
        </p:nvSpPr>
        <p:spPr>
          <a:xfrm>
            <a:off x="713225" y="1152150"/>
            <a:ext cx="7708500" cy="345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Char char="●"/>
              <a:defRPr sz="1600"/>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a:spLocks noGrp="1"/>
          </p:cNvSpPr>
          <p:nvPr>
            <p:ph type="pic" idx="2"/>
          </p:nvPr>
        </p:nvSpPr>
        <p:spPr>
          <a:xfrm>
            <a:off x="-6875" y="0"/>
            <a:ext cx="9144000" cy="5157300"/>
          </a:xfrm>
          <a:prstGeom prst="rect">
            <a:avLst/>
          </a:prstGeom>
          <a:noFill/>
          <a:ln>
            <a:noFill/>
          </a:ln>
        </p:spPr>
      </p:sp>
      <p:sp>
        <p:nvSpPr>
          <p:cNvPr id="52" name="Google Shape;52;p10"/>
          <p:cNvSpPr txBox="1">
            <a:spLocks noGrp="1"/>
          </p:cNvSpPr>
          <p:nvPr>
            <p:ph type="title"/>
          </p:nvPr>
        </p:nvSpPr>
        <p:spPr>
          <a:xfrm>
            <a:off x="720000" y="4038000"/>
            <a:ext cx="77040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2800"/>
              <a:buNone/>
              <a:defRPr>
                <a:solidFill>
                  <a:schemeClr val="lt1"/>
                </a:solidFill>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3" name="Google Shape;63;p13"/>
          <p:cNvSpPr txBox="1">
            <a:spLocks noGrp="1"/>
          </p:cNvSpPr>
          <p:nvPr>
            <p:ph type="title" idx="2" hasCustomPrompt="1"/>
          </p:nvPr>
        </p:nvSpPr>
        <p:spPr>
          <a:xfrm>
            <a:off x="720000" y="1480883"/>
            <a:ext cx="734700" cy="44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4" name="Google Shape;64;p13"/>
          <p:cNvSpPr txBox="1">
            <a:spLocks noGrp="1"/>
          </p:cNvSpPr>
          <p:nvPr>
            <p:ph type="title" idx="3" hasCustomPrompt="1"/>
          </p:nvPr>
        </p:nvSpPr>
        <p:spPr>
          <a:xfrm>
            <a:off x="720000" y="3142891"/>
            <a:ext cx="734700" cy="44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a:spLocks noGrp="1"/>
          </p:cNvSpPr>
          <p:nvPr>
            <p:ph type="title" idx="4" hasCustomPrompt="1"/>
          </p:nvPr>
        </p:nvSpPr>
        <p:spPr>
          <a:xfrm>
            <a:off x="3419275" y="1480883"/>
            <a:ext cx="734700" cy="44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6" name="Google Shape;66;p13"/>
          <p:cNvSpPr txBox="1">
            <a:spLocks noGrp="1"/>
          </p:cNvSpPr>
          <p:nvPr>
            <p:ph type="title" idx="5" hasCustomPrompt="1"/>
          </p:nvPr>
        </p:nvSpPr>
        <p:spPr>
          <a:xfrm>
            <a:off x="3419275" y="3142891"/>
            <a:ext cx="734700" cy="44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a:spLocks noGrp="1"/>
          </p:cNvSpPr>
          <p:nvPr>
            <p:ph type="title" idx="6" hasCustomPrompt="1"/>
          </p:nvPr>
        </p:nvSpPr>
        <p:spPr>
          <a:xfrm>
            <a:off x="6118550" y="1480883"/>
            <a:ext cx="734700" cy="44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a:spLocks noGrp="1"/>
          </p:cNvSpPr>
          <p:nvPr>
            <p:ph type="title" idx="7" hasCustomPrompt="1"/>
          </p:nvPr>
        </p:nvSpPr>
        <p:spPr>
          <a:xfrm>
            <a:off x="6118550" y="3142891"/>
            <a:ext cx="734700" cy="44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subTitle" idx="1"/>
          </p:nvPr>
        </p:nvSpPr>
        <p:spPr>
          <a:xfrm>
            <a:off x="720000" y="2132775"/>
            <a:ext cx="2305500" cy="75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0" name="Google Shape;70;p13"/>
          <p:cNvSpPr txBox="1">
            <a:spLocks noGrp="1"/>
          </p:cNvSpPr>
          <p:nvPr>
            <p:ph type="subTitle" idx="8"/>
          </p:nvPr>
        </p:nvSpPr>
        <p:spPr>
          <a:xfrm>
            <a:off x="3419275" y="2132775"/>
            <a:ext cx="2305500" cy="75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1" name="Google Shape;71;p13"/>
          <p:cNvSpPr txBox="1">
            <a:spLocks noGrp="1"/>
          </p:cNvSpPr>
          <p:nvPr>
            <p:ph type="subTitle" idx="9"/>
          </p:nvPr>
        </p:nvSpPr>
        <p:spPr>
          <a:xfrm>
            <a:off x="6118550" y="2132775"/>
            <a:ext cx="2305500" cy="75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2" name="Google Shape;72;p13"/>
          <p:cNvSpPr txBox="1">
            <a:spLocks noGrp="1"/>
          </p:cNvSpPr>
          <p:nvPr>
            <p:ph type="subTitle" idx="13"/>
          </p:nvPr>
        </p:nvSpPr>
        <p:spPr>
          <a:xfrm>
            <a:off x="720000" y="3718650"/>
            <a:ext cx="2305500" cy="75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3" name="Google Shape;73;p13"/>
          <p:cNvSpPr txBox="1">
            <a:spLocks noGrp="1"/>
          </p:cNvSpPr>
          <p:nvPr>
            <p:ph type="subTitle" idx="14"/>
          </p:nvPr>
        </p:nvSpPr>
        <p:spPr>
          <a:xfrm>
            <a:off x="3419275" y="3718650"/>
            <a:ext cx="2305500" cy="75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4" name="Google Shape;74;p13"/>
          <p:cNvSpPr txBox="1">
            <a:spLocks noGrp="1"/>
          </p:cNvSpPr>
          <p:nvPr>
            <p:ph type="subTitle" idx="15"/>
          </p:nvPr>
        </p:nvSpPr>
        <p:spPr>
          <a:xfrm>
            <a:off x="6118550" y="3718650"/>
            <a:ext cx="2305500" cy="75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75" name="Google Shape;75;p13"/>
          <p:cNvPicPr preferRelativeResize="0"/>
          <p:nvPr/>
        </p:nvPicPr>
        <p:blipFill rotWithShape="1">
          <a:blip r:embed="rId2">
            <a:alphaModFix/>
          </a:blip>
          <a:srcRect/>
          <a:stretch/>
        </p:blipFill>
        <p:spPr>
          <a:xfrm>
            <a:off x="-270875" y="4713325"/>
            <a:ext cx="828701" cy="804162"/>
          </a:xfrm>
          <a:prstGeom prst="rect">
            <a:avLst/>
          </a:prstGeom>
          <a:noFill/>
          <a:ln>
            <a:noFill/>
          </a:ln>
        </p:spPr>
      </p:pic>
      <p:pic>
        <p:nvPicPr>
          <p:cNvPr id="76" name="Google Shape;76;p13"/>
          <p:cNvPicPr preferRelativeResize="0"/>
          <p:nvPr/>
        </p:nvPicPr>
        <p:blipFill rotWithShape="1">
          <a:blip r:embed="rId3">
            <a:alphaModFix/>
          </a:blip>
          <a:srcRect t="-120" b="-120"/>
          <a:stretch/>
        </p:blipFill>
        <p:spPr>
          <a:xfrm rot="6357670">
            <a:off x="7756161" y="4380935"/>
            <a:ext cx="1479629" cy="1729655"/>
          </a:xfrm>
          <a:prstGeom prst="rect">
            <a:avLst/>
          </a:prstGeom>
          <a:noFill/>
          <a:ln>
            <a:noFill/>
          </a:ln>
        </p:spPr>
      </p:pic>
      <p:pic>
        <p:nvPicPr>
          <p:cNvPr id="77" name="Google Shape;77;p13"/>
          <p:cNvPicPr preferRelativeResize="0"/>
          <p:nvPr/>
        </p:nvPicPr>
        <p:blipFill>
          <a:blip r:embed="rId4">
            <a:alphaModFix/>
          </a:blip>
          <a:stretch>
            <a:fillRect/>
          </a:stretch>
        </p:blipFill>
        <p:spPr>
          <a:xfrm>
            <a:off x="4445075" y="-1208451"/>
            <a:ext cx="1673485" cy="161412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pilogue"/>
              <a:buNone/>
              <a:defRPr sz="2800">
                <a:solidFill>
                  <a:schemeClr val="dk1"/>
                </a:solidFill>
                <a:latin typeface="Epilogue"/>
                <a:ea typeface="Epilogue"/>
                <a:cs typeface="Epilogue"/>
                <a:sym typeface="Epilogue"/>
              </a:defRPr>
            </a:lvl1pPr>
            <a:lvl2pPr lvl="1" rtl="0">
              <a:spcBef>
                <a:spcPts val="0"/>
              </a:spcBef>
              <a:spcAft>
                <a:spcPts val="0"/>
              </a:spcAft>
              <a:buClr>
                <a:schemeClr val="dk1"/>
              </a:buClr>
              <a:buSzPts val="3200"/>
              <a:buFont typeface="Epilogue"/>
              <a:buNone/>
              <a:defRPr sz="3200">
                <a:solidFill>
                  <a:schemeClr val="dk1"/>
                </a:solidFill>
                <a:latin typeface="Epilogue"/>
                <a:ea typeface="Epilogue"/>
                <a:cs typeface="Epilogue"/>
                <a:sym typeface="Epilogue"/>
              </a:defRPr>
            </a:lvl2pPr>
            <a:lvl3pPr lvl="2" rtl="0">
              <a:spcBef>
                <a:spcPts val="0"/>
              </a:spcBef>
              <a:spcAft>
                <a:spcPts val="0"/>
              </a:spcAft>
              <a:buClr>
                <a:schemeClr val="dk1"/>
              </a:buClr>
              <a:buSzPts val="3200"/>
              <a:buFont typeface="Epilogue"/>
              <a:buNone/>
              <a:defRPr sz="3200">
                <a:solidFill>
                  <a:schemeClr val="dk1"/>
                </a:solidFill>
                <a:latin typeface="Epilogue"/>
                <a:ea typeface="Epilogue"/>
                <a:cs typeface="Epilogue"/>
                <a:sym typeface="Epilogue"/>
              </a:defRPr>
            </a:lvl3pPr>
            <a:lvl4pPr lvl="3" rtl="0">
              <a:spcBef>
                <a:spcPts val="0"/>
              </a:spcBef>
              <a:spcAft>
                <a:spcPts val="0"/>
              </a:spcAft>
              <a:buClr>
                <a:schemeClr val="dk1"/>
              </a:buClr>
              <a:buSzPts val="3200"/>
              <a:buFont typeface="Epilogue"/>
              <a:buNone/>
              <a:defRPr sz="3200">
                <a:solidFill>
                  <a:schemeClr val="dk1"/>
                </a:solidFill>
                <a:latin typeface="Epilogue"/>
                <a:ea typeface="Epilogue"/>
                <a:cs typeface="Epilogue"/>
                <a:sym typeface="Epilogue"/>
              </a:defRPr>
            </a:lvl4pPr>
            <a:lvl5pPr lvl="4" rtl="0">
              <a:spcBef>
                <a:spcPts val="0"/>
              </a:spcBef>
              <a:spcAft>
                <a:spcPts val="0"/>
              </a:spcAft>
              <a:buClr>
                <a:schemeClr val="dk1"/>
              </a:buClr>
              <a:buSzPts val="3200"/>
              <a:buFont typeface="Epilogue"/>
              <a:buNone/>
              <a:defRPr sz="3200">
                <a:solidFill>
                  <a:schemeClr val="dk1"/>
                </a:solidFill>
                <a:latin typeface="Epilogue"/>
                <a:ea typeface="Epilogue"/>
                <a:cs typeface="Epilogue"/>
                <a:sym typeface="Epilogue"/>
              </a:defRPr>
            </a:lvl5pPr>
            <a:lvl6pPr lvl="5" rtl="0">
              <a:spcBef>
                <a:spcPts val="0"/>
              </a:spcBef>
              <a:spcAft>
                <a:spcPts val="0"/>
              </a:spcAft>
              <a:buClr>
                <a:schemeClr val="dk1"/>
              </a:buClr>
              <a:buSzPts val="3200"/>
              <a:buFont typeface="Epilogue"/>
              <a:buNone/>
              <a:defRPr sz="3200">
                <a:solidFill>
                  <a:schemeClr val="dk1"/>
                </a:solidFill>
                <a:latin typeface="Epilogue"/>
                <a:ea typeface="Epilogue"/>
                <a:cs typeface="Epilogue"/>
                <a:sym typeface="Epilogue"/>
              </a:defRPr>
            </a:lvl6pPr>
            <a:lvl7pPr lvl="6" rtl="0">
              <a:spcBef>
                <a:spcPts val="0"/>
              </a:spcBef>
              <a:spcAft>
                <a:spcPts val="0"/>
              </a:spcAft>
              <a:buClr>
                <a:schemeClr val="dk1"/>
              </a:buClr>
              <a:buSzPts val="3200"/>
              <a:buFont typeface="Epilogue"/>
              <a:buNone/>
              <a:defRPr sz="3200">
                <a:solidFill>
                  <a:schemeClr val="dk1"/>
                </a:solidFill>
                <a:latin typeface="Epilogue"/>
                <a:ea typeface="Epilogue"/>
                <a:cs typeface="Epilogue"/>
                <a:sym typeface="Epilogue"/>
              </a:defRPr>
            </a:lvl7pPr>
            <a:lvl8pPr lvl="7" rtl="0">
              <a:spcBef>
                <a:spcPts val="0"/>
              </a:spcBef>
              <a:spcAft>
                <a:spcPts val="0"/>
              </a:spcAft>
              <a:buClr>
                <a:schemeClr val="dk1"/>
              </a:buClr>
              <a:buSzPts val="3200"/>
              <a:buFont typeface="Epilogue"/>
              <a:buNone/>
              <a:defRPr sz="3200">
                <a:solidFill>
                  <a:schemeClr val="dk1"/>
                </a:solidFill>
                <a:latin typeface="Epilogue"/>
                <a:ea typeface="Epilogue"/>
                <a:cs typeface="Epilogue"/>
                <a:sym typeface="Epilogue"/>
              </a:defRPr>
            </a:lvl8pPr>
            <a:lvl9pPr lvl="8" rtl="0">
              <a:spcBef>
                <a:spcPts val="0"/>
              </a:spcBef>
              <a:spcAft>
                <a:spcPts val="0"/>
              </a:spcAft>
              <a:buClr>
                <a:schemeClr val="dk1"/>
              </a:buClr>
              <a:buSzPts val="3200"/>
              <a:buFont typeface="Epilogue"/>
              <a:buNone/>
              <a:defRPr sz="3200">
                <a:solidFill>
                  <a:schemeClr val="dk1"/>
                </a:solidFill>
                <a:latin typeface="Epilogue"/>
                <a:ea typeface="Epilogue"/>
                <a:cs typeface="Epilogue"/>
                <a:sym typeface="Epilogue"/>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1pPr>
            <a:lvl2pPr marL="914400" lvl="1"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2pPr>
            <a:lvl3pPr marL="1371600" lvl="2"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3pPr>
            <a:lvl4pPr marL="1828800" lvl="3"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4pPr>
            <a:lvl5pPr marL="2286000" lvl="4"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5pPr>
            <a:lvl6pPr marL="2743200" lvl="5"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6pPr>
            <a:lvl7pPr marL="3200400" lvl="6"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7pPr>
            <a:lvl8pPr marL="3657600" lvl="7"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8pPr>
            <a:lvl9pPr marL="4114800" lvl="8"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6" r:id="rId7"/>
    <p:sldLayoutId id="2147483658" r:id="rId8"/>
    <p:sldLayoutId id="2147483659" r:id="rId9"/>
    <p:sldLayoutId id="2147483660" r:id="rId10"/>
    <p:sldLayoutId id="2147483662" r:id="rId11"/>
    <p:sldLayoutId id="2147483669" r:id="rId12"/>
    <p:sldLayoutId id="214748367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0">
          <p15:clr>
            <a:srgbClr val="EA4335"/>
          </p15:clr>
        </p15:guide>
        <p15:guide id="2" orient="horz" pos="337">
          <p15:clr>
            <a:srgbClr val="EA4335"/>
          </p15:clr>
        </p15:guide>
        <p15:guide id="3" pos="5310">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microsoft.com/office/2007/relationships/hdphoto" Target="../media/hdphoto3.wdp"/><Relationship Id="rId5" Type="http://schemas.openxmlformats.org/officeDocument/2006/relationships/image" Target="../media/image26.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7" Type="http://schemas.microsoft.com/office/2007/relationships/hdphoto" Target="../media/hdphoto6.wdp"/><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microsoft.com/office/2007/relationships/hdphoto" Target="../media/hdphoto5.wdp"/></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7" Type="http://schemas.microsoft.com/office/2007/relationships/hdphoto" Target="../media/hdphoto8.wdp"/><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image" Target="../media/image43.png"/><Relationship Id="rId5" Type="http://schemas.microsoft.com/office/2007/relationships/hdphoto" Target="../media/hdphoto7.wdp"/><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microsoft.com/office/2007/relationships/hdphoto" Target="../media/hdphoto1.wdp"/><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75" name="Google Shape;175;p28"/>
          <p:cNvPicPr preferRelativeResize="0"/>
          <p:nvPr/>
        </p:nvPicPr>
        <p:blipFill rotWithShape="1">
          <a:blip r:embed="rId3">
            <a:alphaModFix/>
          </a:blip>
          <a:srcRect r="4021"/>
          <a:stretch/>
        </p:blipFill>
        <p:spPr>
          <a:xfrm>
            <a:off x="5304775" y="-963325"/>
            <a:ext cx="6920125" cy="3926075"/>
          </a:xfrm>
          <a:prstGeom prst="rect">
            <a:avLst/>
          </a:prstGeom>
          <a:noFill/>
          <a:ln>
            <a:noFill/>
          </a:ln>
        </p:spPr>
      </p:pic>
      <p:pic>
        <p:nvPicPr>
          <p:cNvPr id="176" name="Google Shape;176;p28"/>
          <p:cNvPicPr preferRelativeResize="0"/>
          <p:nvPr/>
        </p:nvPicPr>
        <p:blipFill rotWithShape="1">
          <a:blip r:embed="rId4">
            <a:alphaModFix/>
          </a:blip>
          <a:srcRect/>
          <a:stretch/>
        </p:blipFill>
        <p:spPr>
          <a:xfrm>
            <a:off x="4478950" y="3528725"/>
            <a:ext cx="6980600" cy="2535400"/>
          </a:xfrm>
          <a:prstGeom prst="rect">
            <a:avLst/>
          </a:prstGeom>
          <a:noFill/>
          <a:ln>
            <a:noFill/>
          </a:ln>
        </p:spPr>
      </p:pic>
      <p:sp>
        <p:nvSpPr>
          <p:cNvPr id="177" name="Google Shape;177;p28"/>
          <p:cNvSpPr txBox="1">
            <a:spLocks noGrp="1"/>
          </p:cNvSpPr>
          <p:nvPr>
            <p:ph type="ctrTitle"/>
          </p:nvPr>
        </p:nvSpPr>
        <p:spPr>
          <a:xfrm>
            <a:off x="190559" y="215469"/>
            <a:ext cx="7082111" cy="1986073"/>
          </a:xfrm>
          <a:prstGeom prst="rect">
            <a:avLst/>
          </a:prstGeom>
        </p:spPr>
        <p:txBody>
          <a:bodyPr spcFirstLastPara="1" wrap="square" lIns="91425" tIns="91425" rIns="91425" bIns="91425" anchor="b" anchorCtr="0">
            <a:noAutofit/>
          </a:bodyPr>
          <a:lstStyle/>
          <a:p>
            <a:pPr lvl="0"/>
            <a:r>
              <a:rPr lang="en-US" sz="3600" b="1">
                <a:latin typeface="+mn-lt"/>
              </a:rPr>
              <a:t>Speech Denoising</a:t>
            </a:r>
            <a:br>
              <a:rPr lang="en-US" sz="3600" b="1">
                <a:latin typeface="+mn-lt"/>
              </a:rPr>
            </a:br>
            <a:r>
              <a:rPr lang="en-US" sz="3600" b="1">
                <a:latin typeface="+mn-lt"/>
              </a:rPr>
              <a:t>with Noise2Noise model</a:t>
            </a:r>
            <a:br>
              <a:rPr lang="en-US" sz="3600" b="1">
                <a:latin typeface="+mn-lt"/>
              </a:rPr>
            </a:br>
            <a:r>
              <a:rPr lang="en-US" sz="2800">
                <a:latin typeface="+mn-lt"/>
              </a:rPr>
              <a:t>Capstone Project Phase A</a:t>
            </a:r>
            <a:br>
              <a:rPr lang="en-US" sz="2800">
                <a:latin typeface="+mn-lt"/>
              </a:rPr>
            </a:br>
            <a:r>
              <a:rPr lang="en-US" sz="2000">
                <a:latin typeface="+mn-lt"/>
              </a:rPr>
              <a:t>#A-23-2-R-10</a:t>
            </a:r>
            <a:endParaRPr lang="en-US" sz="2800">
              <a:latin typeface="+mn-lt"/>
            </a:endParaRPr>
          </a:p>
        </p:txBody>
      </p:sp>
      <p:sp>
        <p:nvSpPr>
          <p:cNvPr id="178" name="Google Shape;178;p28"/>
          <p:cNvSpPr txBox="1">
            <a:spLocks noGrp="1"/>
          </p:cNvSpPr>
          <p:nvPr>
            <p:ph type="subTitle" idx="1"/>
          </p:nvPr>
        </p:nvSpPr>
        <p:spPr>
          <a:xfrm>
            <a:off x="500624" y="2201542"/>
            <a:ext cx="2079543" cy="1867406"/>
          </a:xfrm>
          <a:prstGeom prst="rect">
            <a:avLst/>
          </a:prstGeom>
          <a:ln>
            <a:noFill/>
          </a:ln>
        </p:spPr>
        <p:txBody>
          <a:bodyPr spcFirstLastPara="1" wrap="square" lIns="91425" tIns="91425" rIns="91425" bIns="91425" anchor="ctr" anchorCtr="0">
            <a:noAutofit/>
          </a:bodyPr>
          <a:lstStyle/>
          <a:p>
            <a:pPr rtl="0">
              <a:lnSpc>
                <a:spcPct val="107000"/>
              </a:lnSpc>
            </a:pPr>
            <a:r>
              <a:rPr lang="en-US" b="1" u="sng" kern="0">
                <a:solidFill>
                  <a:srgbClr val="000000"/>
                </a:solidFill>
                <a:effectLst/>
                <a:latin typeface="+mn-lt"/>
                <a:ea typeface="Times New Roman" panose="02020603050405020304" pitchFamily="18" charset="0"/>
                <a:cs typeface="Arial" panose="020B0604020202020204" pitchFamily="34" charset="0"/>
              </a:rPr>
              <a:t>Students:</a:t>
            </a:r>
            <a:endParaRPr lang="en-US" b="1" u="sng" kern="100">
              <a:solidFill>
                <a:srgbClr val="000000"/>
              </a:solidFill>
              <a:effectLst/>
              <a:latin typeface="+mn-lt"/>
              <a:ea typeface="Calibri" panose="020F0502020204030204" pitchFamily="34" charset="0"/>
              <a:cs typeface="Arial" panose="020B0604020202020204" pitchFamily="34" charset="0"/>
            </a:endParaRPr>
          </a:p>
          <a:p>
            <a:pPr rtl="0">
              <a:lnSpc>
                <a:spcPct val="107000"/>
              </a:lnSpc>
            </a:pPr>
            <a:r>
              <a:rPr lang="en-US" kern="0">
                <a:solidFill>
                  <a:srgbClr val="000000"/>
                </a:solidFill>
                <a:effectLst/>
                <a:latin typeface="+mn-lt"/>
                <a:ea typeface="Times New Roman" panose="02020603050405020304" pitchFamily="18" charset="0"/>
                <a:cs typeface="Arial" panose="020B0604020202020204" pitchFamily="34" charset="0"/>
              </a:rPr>
              <a:t>Omri Cohen</a:t>
            </a:r>
            <a:endParaRPr lang="en-US" kern="100">
              <a:effectLst/>
              <a:latin typeface="+mn-lt"/>
              <a:ea typeface="Calibri" panose="020F0502020204030204" pitchFamily="34" charset="0"/>
              <a:cs typeface="Arial" panose="020B0604020202020204" pitchFamily="34" charset="0"/>
            </a:endParaRPr>
          </a:p>
          <a:p>
            <a:pPr rtl="0">
              <a:lnSpc>
                <a:spcPct val="107000"/>
              </a:lnSpc>
            </a:pPr>
            <a:r>
              <a:rPr lang="en-US" kern="0">
                <a:solidFill>
                  <a:srgbClr val="000000"/>
                </a:solidFill>
                <a:effectLst/>
                <a:latin typeface="+mn-lt"/>
                <a:ea typeface="Times New Roman" panose="02020603050405020304" pitchFamily="18" charset="0"/>
                <a:cs typeface="Arial" panose="020B0604020202020204" pitchFamily="34" charset="0"/>
              </a:rPr>
              <a:t>Eliav Shabat</a:t>
            </a:r>
          </a:p>
          <a:p>
            <a:pPr rtl="0">
              <a:lnSpc>
                <a:spcPct val="107000"/>
              </a:lnSpc>
            </a:pPr>
            <a:r>
              <a:rPr lang="en-US" b="1" kern="0">
                <a:solidFill>
                  <a:srgbClr val="000000"/>
                </a:solidFill>
                <a:effectLst/>
                <a:latin typeface="+mn-lt"/>
                <a:ea typeface="Times New Roman" panose="02020603050405020304" pitchFamily="18" charset="0"/>
                <a:cs typeface="Arial" panose="020B0604020202020204" pitchFamily="34" charset="0"/>
              </a:rPr>
              <a:t> </a:t>
            </a:r>
            <a:endParaRPr lang="en-US" kern="100">
              <a:effectLst/>
              <a:latin typeface="+mn-lt"/>
              <a:ea typeface="Calibri" panose="020F0502020204030204" pitchFamily="34" charset="0"/>
              <a:cs typeface="Arial" panose="020B0604020202020204" pitchFamily="34" charset="0"/>
            </a:endParaRPr>
          </a:p>
          <a:p>
            <a:pPr rtl="0"/>
            <a:r>
              <a:rPr lang="en-US" b="1" u="sng" kern="0">
                <a:solidFill>
                  <a:srgbClr val="000000"/>
                </a:solidFill>
                <a:effectLst/>
                <a:latin typeface="+mn-lt"/>
                <a:ea typeface="Times New Roman" panose="02020603050405020304" pitchFamily="18" charset="0"/>
                <a:cs typeface="Arial" panose="020B0604020202020204" pitchFamily="34" charset="0"/>
              </a:rPr>
              <a:t>Supervisors</a:t>
            </a:r>
            <a:endParaRPr lang="en-US" b="1" u="sng" kern="100">
              <a:solidFill>
                <a:srgbClr val="000000"/>
              </a:solidFill>
              <a:latin typeface="+mn-lt"/>
              <a:ea typeface="Calibri" panose="020F0502020204030204" pitchFamily="34" charset="0"/>
              <a:cs typeface="Arial" panose="020B0604020202020204" pitchFamily="34" charset="0"/>
            </a:endParaRPr>
          </a:p>
          <a:p>
            <a:pPr rtl="0"/>
            <a:r>
              <a:rPr lang="en-US" kern="0">
                <a:solidFill>
                  <a:srgbClr val="000000"/>
                </a:solidFill>
                <a:effectLst/>
                <a:latin typeface="+mn-lt"/>
                <a:ea typeface="Times New Roman" panose="02020603050405020304" pitchFamily="18" charset="0"/>
                <a:cs typeface="Arial" panose="020B0604020202020204" pitchFamily="34" charset="0"/>
              </a:rPr>
              <a:t>Dr. Renata Avros</a:t>
            </a:r>
            <a:endParaRPr lang="en-US" kern="100">
              <a:effectLst/>
              <a:latin typeface="+mn-lt"/>
              <a:ea typeface="Calibri" panose="020F0502020204030204" pitchFamily="34" charset="0"/>
              <a:cs typeface="Arial" panose="020B0604020202020204" pitchFamily="34" charset="0"/>
            </a:endParaRPr>
          </a:p>
          <a:p>
            <a:pPr rtl="0">
              <a:spcAft>
                <a:spcPts val="1200"/>
              </a:spcAft>
            </a:pPr>
            <a:r>
              <a:rPr lang="en-US" kern="0">
                <a:solidFill>
                  <a:srgbClr val="000000"/>
                </a:solidFill>
                <a:effectLst/>
                <a:latin typeface="+mn-lt"/>
                <a:ea typeface="Times New Roman" panose="02020603050405020304" pitchFamily="18" charset="0"/>
                <a:cs typeface="Arial" panose="020B0604020202020204" pitchFamily="34" charset="0"/>
              </a:rPr>
              <a:t>Prof. Zeev Volkovich</a:t>
            </a:r>
            <a:endParaRPr lang="en-US" kern="100">
              <a:effectLst/>
              <a:latin typeface="+mn-lt"/>
              <a:ea typeface="Calibri" panose="020F050202020403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9446F7B9-CE6D-EA49-C358-D983DEB88AB0}"/>
              </a:ext>
            </a:extLst>
          </p:cNvPr>
          <p:cNvPicPr>
            <a:picLocks noChangeAspect="1"/>
          </p:cNvPicPr>
          <p:nvPr/>
        </p:nvPicPr>
        <p:blipFill>
          <a:blip r:embed="rId5"/>
          <a:stretch>
            <a:fillRect/>
          </a:stretch>
        </p:blipFill>
        <p:spPr>
          <a:xfrm>
            <a:off x="4478950" y="2523885"/>
            <a:ext cx="4105056" cy="994387"/>
          </a:xfrm>
          <a:prstGeom prst="rect">
            <a:avLst/>
          </a:prstGeom>
        </p:spPr>
      </p:pic>
      <p:sp>
        <p:nvSpPr>
          <p:cNvPr id="3" name="TextBox 2">
            <a:extLst>
              <a:ext uri="{FF2B5EF4-FFF2-40B4-BE49-F238E27FC236}">
                <a16:creationId xmlns:a16="http://schemas.microsoft.com/office/drawing/2014/main" id="{988603F1-FB36-2AEE-483D-6937B53E25E7}"/>
              </a:ext>
            </a:extLst>
          </p:cNvPr>
          <p:cNvSpPr txBox="1"/>
          <p:nvPr/>
        </p:nvSpPr>
        <p:spPr>
          <a:xfrm>
            <a:off x="4344271" y="4550735"/>
            <a:ext cx="269358" cy="307777"/>
          </a:xfrm>
          <a:prstGeom prst="rect">
            <a:avLst/>
          </a:prstGeom>
          <a:noFill/>
        </p:spPr>
        <p:txBody>
          <a:bodyPr wrap="square" rtlCol="0">
            <a:spAutoFit/>
          </a:bodyPr>
          <a:lstStyle/>
          <a:p>
            <a:r>
              <a:rPr lang="en-US"/>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11" name="Google Shape;211;p31"/>
          <p:cNvPicPr preferRelativeResize="0"/>
          <p:nvPr/>
        </p:nvPicPr>
        <p:blipFill rotWithShape="1">
          <a:blip r:embed="rId3">
            <a:alphaModFix/>
          </a:blip>
          <a:srcRect/>
          <a:stretch/>
        </p:blipFill>
        <p:spPr>
          <a:xfrm>
            <a:off x="-2246437" y="3391425"/>
            <a:ext cx="6911774" cy="3763501"/>
          </a:xfrm>
          <a:prstGeom prst="rect">
            <a:avLst/>
          </a:prstGeom>
          <a:noFill/>
          <a:ln>
            <a:noFill/>
          </a:ln>
        </p:spPr>
      </p:pic>
      <p:pic>
        <p:nvPicPr>
          <p:cNvPr id="212" name="Google Shape;212;p31"/>
          <p:cNvPicPr preferRelativeResize="0"/>
          <p:nvPr/>
        </p:nvPicPr>
        <p:blipFill rotWithShape="1">
          <a:blip r:embed="rId4">
            <a:alphaModFix/>
          </a:blip>
          <a:srcRect b="-1132"/>
          <a:stretch/>
        </p:blipFill>
        <p:spPr>
          <a:xfrm>
            <a:off x="2104300" y="4140100"/>
            <a:ext cx="1211951" cy="1429451"/>
          </a:xfrm>
          <a:prstGeom prst="rect">
            <a:avLst/>
          </a:prstGeom>
          <a:noFill/>
          <a:ln>
            <a:noFill/>
          </a:ln>
        </p:spPr>
      </p:pic>
      <p:sp>
        <p:nvSpPr>
          <p:cNvPr id="6" name="Google Shape;199;p30">
            <a:extLst>
              <a:ext uri="{FF2B5EF4-FFF2-40B4-BE49-F238E27FC236}">
                <a16:creationId xmlns:a16="http://schemas.microsoft.com/office/drawing/2014/main" id="{E8001B30-EB93-E643-4203-8FFE2A29349A}"/>
              </a:ext>
            </a:extLst>
          </p:cNvPr>
          <p:cNvSpPr txBox="1">
            <a:spLocks/>
          </p:cNvSpPr>
          <p:nvPr/>
        </p:nvSpPr>
        <p:spPr>
          <a:xfrm>
            <a:off x="1117322" y="2550141"/>
            <a:ext cx="5659161" cy="84128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b="1"/>
              <a:t>The Model</a:t>
            </a:r>
          </a:p>
        </p:txBody>
      </p:sp>
      <p:sp>
        <p:nvSpPr>
          <p:cNvPr id="7" name="Oval 6">
            <a:extLst>
              <a:ext uri="{FF2B5EF4-FFF2-40B4-BE49-F238E27FC236}">
                <a16:creationId xmlns:a16="http://schemas.microsoft.com/office/drawing/2014/main" id="{12FFDEE1-73F1-8D20-48C4-0DF40B9961CC}"/>
              </a:ext>
            </a:extLst>
          </p:cNvPr>
          <p:cNvSpPr/>
          <p:nvPr/>
        </p:nvSpPr>
        <p:spPr>
          <a:xfrm>
            <a:off x="971989" y="474921"/>
            <a:ext cx="1289202" cy="1132359"/>
          </a:xfrm>
          <a:prstGeom prst="ellipse">
            <a:avLst/>
          </a:prstGeom>
          <a:solidFill>
            <a:schemeClr val="bg1"/>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200" b="1">
                <a:solidFill>
                  <a:schemeClr val="bg1">
                    <a:lumMod val="10000"/>
                  </a:schemeClr>
                </a:solidFill>
              </a:rPr>
              <a:t>3</a:t>
            </a:r>
          </a:p>
        </p:txBody>
      </p:sp>
      <p:sp>
        <p:nvSpPr>
          <p:cNvPr id="2" name="TextBox 1">
            <a:extLst>
              <a:ext uri="{FF2B5EF4-FFF2-40B4-BE49-F238E27FC236}">
                <a16:creationId xmlns:a16="http://schemas.microsoft.com/office/drawing/2014/main" id="{D507760A-82AF-AAA2-71C8-65BF24A1C613}"/>
              </a:ext>
            </a:extLst>
          </p:cNvPr>
          <p:cNvSpPr txBox="1"/>
          <p:nvPr/>
        </p:nvSpPr>
        <p:spPr>
          <a:xfrm>
            <a:off x="4344270" y="4550735"/>
            <a:ext cx="412027" cy="307777"/>
          </a:xfrm>
          <a:prstGeom prst="rect">
            <a:avLst/>
          </a:prstGeom>
          <a:noFill/>
        </p:spPr>
        <p:txBody>
          <a:bodyPr wrap="square" rtlCol="0">
            <a:spAutoFit/>
          </a:bodyPr>
          <a:lstStyle/>
          <a:p>
            <a:r>
              <a:rPr lang="en-US"/>
              <a:t>10</a:t>
            </a:r>
          </a:p>
        </p:txBody>
      </p:sp>
    </p:spTree>
    <p:extLst>
      <p:ext uri="{BB962C8B-B14F-4D97-AF65-F5344CB8AC3E}">
        <p14:creationId xmlns:p14="http://schemas.microsoft.com/office/powerpoint/2010/main" val="2106648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Noise2Noise (N2N) Approach</a:t>
            </a:r>
            <a:endParaRPr b="1"/>
          </a:p>
        </p:txBody>
      </p:sp>
      <p:sp>
        <p:nvSpPr>
          <p:cNvPr id="3" name="תיבת טקסט 2">
            <a:extLst>
              <a:ext uri="{FF2B5EF4-FFF2-40B4-BE49-F238E27FC236}">
                <a16:creationId xmlns:a16="http://schemas.microsoft.com/office/drawing/2014/main" id="{4A9B79B7-4F4E-AD7F-05F0-A1E27D711868}"/>
              </a:ext>
            </a:extLst>
          </p:cNvPr>
          <p:cNvSpPr txBox="1"/>
          <p:nvPr/>
        </p:nvSpPr>
        <p:spPr>
          <a:xfrm>
            <a:off x="1554480" y="2830488"/>
            <a:ext cx="6449568" cy="276999"/>
          </a:xfrm>
          <a:prstGeom prst="rect">
            <a:avLst/>
          </a:prstGeom>
          <a:noFill/>
        </p:spPr>
        <p:txBody>
          <a:bodyPr wrap="square" rtlCol="1">
            <a:spAutoFit/>
          </a:bodyPr>
          <a:lstStyle/>
          <a:p>
            <a:endParaRPr lang="he-IL" sz="1200">
              <a:latin typeface="Inter" panose="020B0604020202020204" charset="0"/>
              <a:ea typeface="Inter" panose="020B0604020202020204" charset="0"/>
            </a:endParaRPr>
          </a:p>
        </p:txBody>
      </p:sp>
      <p:sp>
        <p:nvSpPr>
          <p:cNvPr id="4" name="תיבת טקסט 3">
            <a:extLst>
              <a:ext uri="{FF2B5EF4-FFF2-40B4-BE49-F238E27FC236}">
                <a16:creationId xmlns:a16="http://schemas.microsoft.com/office/drawing/2014/main" id="{61893721-2B43-BB64-CE00-2E06B1708EC9}"/>
              </a:ext>
            </a:extLst>
          </p:cNvPr>
          <p:cNvSpPr txBox="1"/>
          <p:nvPr/>
        </p:nvSpPr>
        <p:spPr>
          <a:xfrm>
            <a:off x="1542288" y="3891192"/>
            <a:ext cx="6449568" cy="276999"/>
          </a:xfrm>
          <a:prstGeom prst="rect">
            <a:avLst/>
          </a:prstGeom>
          <a:noFill/>
        </p:spPr>
        <p:txBody>
          <a:bodyPr wrap="square" rtlCol="1">
            <a:spAutoFit/>
          </a:bodyPr>
          <a:lstStyle/>
          <a:p>
            <a:endParaRPr lang="he-IL" sz="1200">
              <a:latin typeface="Inter" panose="020B0604020202020204" charset="0"/>
              <a:ea typeface="Inter" panose="020B0604020202020204" charset="0"/>
            </a:endParaRPr>
          </a:p>
        </p:txBody>
      </p:sp>
      <mc:AlternateContent xmlns:mc="http://schemas.openxmlformats.org/markup-compatibility/2006">
        <mc:Choice xmlns:a14="http://schemas.microsoft.com/office/drawing/2010/main" Requires="a14">
          <p:sp>
            <p:nvSpPr>
              <p:cNvPr id="2" name="תיבת טקסט 1">
                <a:extLst>
                  <a:ext uri="{FF2B5EF4-FFF2-40B4-BE49-F238E27FC236}">
                    <a16:creationId xmlns:a16="http://schemas.microsoft.com/office/drawing/2014/main" id="{A63F1446-22ED-523B-4971-04423EDDF7BB}"/>
                  </a:ext>
                </a:extLst>
              </p:cNvPr>
              <p:cNvSpPr txBox="1"/>
              <p:nvPr/>
            </p:nvSpPr>
            <p:spPr>
              <a:xfrm>
                <a:off x="394850" y="1507656"/>
                <a:ext cx="8029150" cy="3143553"/>
              </a:xfrm>
              <a:prstGeom prst="rect">
                <a:avLst/>
              </a:prstGeom>
              <a:noFill/>
            </p:spPr>
            <p:txBody>
              <a:bodyPr wrap="square" rtlCol="1">
                <a:spAutoFit/>
              </a:bodyPr>
              <a:lstStyle/>
              <a:p>
                <a:pPr marL="285750" indent="-285750">
                  <a:buClr>
                    <a:srgbClr val="344443"/>
                  </a:buClr>
                  <a:buSzPct val="170000"/>
                  <a:buFont typeface="Arial" panose="020B0604020202020204" pitchFamily="34" charset="0"/>
                  <a:buChar char="•"/>
                </a:pPr>
                <a:endParaRPr lang="en-US">
                  <a:latin typeface="Inter" panose="020B0604020202020204" charset="0"/>
                  <a:ea typeface="Inter" panose="020B0604020202020204" charset="0"/>
                </a:endParaRPr>
              </a:p>
              <a:p>
                <a:pPr marL="285750" indent="-285750">
                  <a:buClr>
                    <a:srgbClr val="344443"/>
                  </a:buClr>
                  <a:buSzPct val="170000"/>
                  <a:buFont typeface="Arial" panose="020B0604020202020204" pitchFamily="34" charset="0"/>
                  <a:buChar char="•"/>
                </a:pPr>
                <a:r>
                  <a:rPr lang="en-US" sz="1600">
                    <a:latin typeface="Inter" panose="020B0604020202020204" charset="0"/>
                    <a:ea typeface="Inter" panose="020B0604020202020204" charset="0"/>
                  </a:rPr>
                  <a:t>N2N approach has the luxury of training without clean data.</a:t>
                </a:r>
                <a:br>
                  <a:rPr lang="en-US" sz="1600">
                    <a:latin typeface="Inter" panose="020B0604020202020204" charset="0"/>
                    <a:ea typeface="Inter" panose="020B0604020202020204" charset="0"/>
                  </a:rPr>
                </a:br>
                <a:r>
                  <a:rPr lang="en-US" sz="1600">
                    <a:latin typeface="Inter" panose="020B0604020202020204" charset="0"/>
                    <a:ea typeface="Inter" panose="020B0604020202020204" charset="0"/>
                  </a:rPr>
                  <a:t>Instead – it employs noisy inputs and noisy targets during the training stage.</a:t>
                </a:r>
                <a:endParaRPr lang="en-US" sz="18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endParaRPr>
              </a:p>
              <a:p>
                <a:pPr>
                  <a:buClr>
                    <a:srgbClr val="344443"/>
                  </a:buClr>
                  <a:buSzPct val="170000"/>
                </a:pPr>
                <a:endParaRPr lang="en-US" sz="1600">
                  <a:latin typeface="Inter" panose="020B0604020202020204" charset="0"/>
                  <a:ea typeface="Inter" panose="020B0604020202020204" charset="0"/>
                </a:endParaRPr>
              </a:p>
              <a:p>
                <a:pPr marL="285750" indent="-285750">
                  <a:buClr>
                    <a:srgbClr val="344443"/>
                  </a:buClr>
                  <a:buSzPct val="170000"/>
                  <a:buFont typeface="Arial" panose="020B0604020202020204" pitchFamily="34" charset="0"/>
                  <a:buChar char="•"/>
                </a:pPr>
                <a:r>
                  <a:rPr lang="en-US" sz="1600" b="1">
                    <a:latin typeface="Inter" panose="020B0604020202020204" charset="0"/>
                    <a:ea typeface="Inter" panose="020B0604020202020204" charset="0"/>
                  </a:rPr>
                  <a:t>The bigger </a:t>
                </a:r>
                <a:r>
                  <a:rPr lang="en-US" sz="1600">
                    <a:latin typeface="Inter" panose="020B0604020202020204" charset="0"/>
                    <a:ea typeface="Inter" panose="020B0604020202020204" charset="0"/>
                  </a:rPr>
                  <a:t>the size of the noisy training set is getting </a:t>
                </a:r>
                <a:r>
                  <a:rPr lang="en-US" sz="1600" b="1">
                    <a:latin typeface="Inter" panose="020B0604020202020204" charset="0"/>
                    <a:ea typeface="Inter" panose="020B0604020202020204" charset="0"/>
                  </a:rPr>
                  <a:t>the closer</a:t>
                </a:r>
                <a:r>
                  <a:rPr lang="en-US" sz="1600">
                    <a:latin typeface="Inter" panose="020B0604020202020204" charset="0"/>
                    <a:ea typeface="Inter" panose="020B0604020202020204" charset="0"/>
                  </a:rPr>
                  <a:t> N2N </a:t>
                </a:r>
                <a:br>
                  <a:rPr lang="en-US" sz="1600">
                    <a:latin typeface="Inter" panose="020B0604020202020204" charset="0"/>
                    <a:ea typeface="Inter" panose="020B0604020202020204" charset="0"/>
                  </a:rPr>
                </a:br>
                <a:r>
                  <a:rPr lang="en-US" sz="1600">
                    <a:latin typeface="Inter" panose="020B0604020202020204" charset="0"/>
                    <a:ea typeface="Inter" panose="020B0604020202020204" charset="0"/>
                  </a:rPr>
                  <a:t>Mean-Square equation (MSE) value is getting to N2C MSE</a:t>
                </a:r>
              </a:p>
              <a:p>
                <a:pPr>
                  <a:buClr>
                    <a:srgbClr val="344443"/>
                  </a:buClr>
                  <a:buSzPct val="170000"/>
                </a:pPr>
                <a14:m>
                  <m:oMathPara xmlns:m="http://schemas.openxmlformats.org/officeDocument/2006/math">
                    <m:oMathParaPr>
                      <m:jc m:val="centerGroup"/>
                    </m:oMathParaPr>
                    <m:oMath xmlns:m="http://schemas.openxmlformats.org/officeDocument/2006/math">
                      <m:d>
                        <m:dPr>
                          <m:ctrlPr>
                            <a:rPr lang="en-US" sz="1600" b="0" i="1" kern="0" smtClea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ctrlPr>
                        </m:dPr>
                        <m:e>
                          <m:sSub>
                            <m:sSubPr>
                              <m:ctrlPr>
                                <a:rPr lang="en-US" sz="1600" i="1" kern="0" smtClea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ctrlPr>
                            </m:sSubPr>
                            <m:e>
                              <m:sSub>
                                <m:sSubPr>
                                  <m:ctrlPr>
                                    <a:rPr lang="en-US" sz="1600" i="1" kern="0" smtClean="0">
                                      <a:solidFill>
                                        <a:srgbClr val="000000"/>
                                      </a:solidFill>
                                      <a:effectLst/>
                                      <a:latin typeface="Cambria Math" panose="02040503050406030204" pitchFamily="18" charset="0"/>
                                      <a:cs typeface="Arial" panose="020B0604020202020204" pitchFamily="34" charset="0"/>
                                    </a:rPr>
                                  </m:ctrlPr>
                                </m:sSubPr>
                                <m:e>
                                  <m:sSub>
                                    <m:sSubPr>
                                      <m:ctrlPr>
                                        <a:rPr lang="en-US" sz="1600" i="1">
                                          <a:latin typeface="Cambria Math" panose="02040503050406030204" pitchFamily="18" charset="0"/>
                                          <a:ea typeface="Times New Roman" panose="02020603050405020304" pitchFamily="18" charset="0"/>
                                          <a:cs typeface="Arial" panose="020B0604020202020204" pitchFamily="34" charset="0"/>
                                        </a:rPr>
                                      </m:ctrlPr>
                                    </m:sSubPr>
                                    <m:e>
                                      <m:r>
                                        <a:rPr lang="en-US" sz="1600" i="1">
                                          <a:latin typeface="Cambria Math" panose="02040503050406030204" pitchFamily="18" charset="0"/>
                                          <a:ea typeface="Times New Roman" panose="02020603050405020304" pitchFamily="18" charset="0"/>
                                          <a:cs typeface="Arial" panose="020B0604020202020204" pitchFamily="34" charset="0"/>
                                        </a:rPr>
                                        <m:t>𝑙𝑖𝑚</m:t>
                                      </m:r>
                                    </m:e>
                                    <m:sub>
                                      <m:d>
                                        <m:dPr>
                                          <m:begChr m:val="|"/>
                                          <m:endChr m:val="|"/>
                                          <m:ctrlPr>
                                            <a:rPr lang="en-US" sz="1600" i="1">
                                              <a:latin typeface="Cambria Math" panose="02040503050406030204" pitchFamily="18" charset="0"/>
                                              <a:ea typeface="Times New Roman" panose="02020603050405020304" pitchFamily="18" charset="0"/>
                                              <a:cs typeface="Arial" panose="020B0604020202020204" pitchFamily="34" charset="0"/>
                                            </a:rPr>
                                          </m:ctrlPr>
                                        </m:dPr>
                                        <m:e>
                                          <m:r>
                                            <a:rPr lang="en-US" sz="1600" i="1">
                                              <a:latin typeface="Cambria Math" panose="02040503050406030204" pitchFamily="18" charset="0"/>
                                              <a:ea typeface="Times New Roman" panose="02020603050405020304" pitchFamily="18" charset="0"/>
                                              <a:cs typeface="Arial" panose="020B0604020202020204" pitchFamily="34" charset="0"/>
                                            </a:rPr>
                                            <m:t>𝑇𝑟𝑎𝑖𝑛𝑖𝑛𝑔𝐷𝑎𝑡𝑎𝑠𝑒𝑡</m:t>
                                          </m:r>
                                        </m:e>
                                      </m:d>
                                      <m:r>
                                        <a:rPr lang="en-US" sz="1600" i="1">
                                          <a:latin typeface="Cambria Math" panose="02040503050406030204" pitchFamily="18" charset="0"/>
                                          <a:ea typeface="Times New Roman" panose="02020603050405020304" pitchFamily="18" charset="0"/>
                                          <a:cs typeface="Arial" panose="020B0604020202020204" pitchFamily="34" charset="0"/>
                                        </a:rPr>
                                        <m:t> </m:t>
                                      </m:r>
                                    </m:sub>
                                  </m:sSub>
                                </m:e>
                                <m:sub>
                                  <m:r>
                                    <a:rPr lang="en-US" sz="1600" i="1">
                                      <a:latin typeface="Cambria Math" panose="02040503050406030204" pitchFamily="18" charset="0"/>
                                      <a:ea typeface="Times New Roman" panose="02020603050405020304" pitchFamily="18" charset="0"/>
                                      <a:cs typeface="Arial" panose="020B0604020202020204" pitchFamily="34" charset="0"/>
                                    </a:rPr>
                                    <m:t>→∞</m:t>
                                  </m:r>
                                </m:sub>
                              </m:sSub>
                              <m:r>
                                <a:rPr lang="en-US" sz="16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𝐿</m:t>
                              </m:r>
                            </m:e>
                            <m:sub>
                              <m:r>
                                <a:rPr lang="en-US" sz="16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2, </m:t>
                              </m:r>
                              <m:r>
                                <a:rPr lang="en-US" sz="16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𝑛</m:t>
                              </m:r>
                              <m:r>
                                <a:rPr lang="en-US" sz="16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2</m:t>
                              </m:r>
                              <m:r>
                                <a:rPr lang="en-US" sz="16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𝑐</m:t>
                              </m:r>
                            </m:sub>
                          </m:sSub>
                        </m:e>
                      </m:d>
                      <m:r>
                        <a:rPr lang="en-US" sz="16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US" sz="16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600" b="0" i="1" kern="0" smtClea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6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𝐿</m:t>
                          </m:r>
                        </m:e>
                        <m:sub>
                          <m:r>
                            <a:rPr lang="en-US" sz="16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2, </m:t>
                          </m:r>
                          <m:r>
                            <a:rPr lang="en-US" sz="16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𝑛</m:t>
                          </m:r>
                          <m:r>
                            <a:rPr lang="en-US" sz="16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2</m:t>
                          </m:r>
                          <m:r>
                            <a:rPr lang="en-US" sz="16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𝑛</m:t>
                          </m:r>
                        </m:sub>
                      </m:sSub>
                      <m:r>
                        <a:rPr lang="en-US" sz="1600" b="0" i="1" kern="0" smtClea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oMath>
                  </m:oMathPara>
                </a14:m>
                <a:br>
                  <a:rPr lang="en-US" sz="1600" kern="100">
                    <a:effectLst/>
                    <a:latin typeface="Calibri" panose="020F0502020204030204" pitchFamily="34" charset="0"/>
                    <a:ea typeface="Calibri" panose="020F0502020204030204" pitchFamily="34" charset="0"/>
                    <a:cs typeface="Arial" panose="020B0604020202020204" pitchFamily="34" charset="0"/>
                  </a:rPr>
                </a:br>
                <a:endParaRPr lang="en-US" sz="1600" kern="100">
                  <a:effectLst/>
                  <a:latin typeface="Calibri" panose="020F0502020204030204" pitchFamily="34" charset="0"/>
                  <a:ea typeface="Calibri" panose="020F0502020204030204" pitchFamily="34" charset="0"/>
                  <a:cs typeface="Arial" panose="020B0604020202020204" pitchFamily="34" charset="0"/>
                </a:endParaRPr>
              </a:p>
              <a:p>
                <a:pPr marL="285750" indent="-285750">
                  <a:buClr>
                    <a:srgbClr val="344443"/>
                  </a:buClr>
                  <a:buSzPct val="170000"/>
                  <a:buFont typeface="Arial" panose="020B0604020202020204" pitchFamily="34" charset="0"/>
                  <a:buChar char="•"/>
                </a:pPr>
                <a:endParaRPr lang="en-US" sz="16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endParaRPr>
              </a:p>
              <a:p>
                <a:pPr marL="285750" indent="-285750">
                  <a:buClr>
                    <a:srgbClr val="344443"/>
                  </a:buClr>
                  <a:buSzPct val="170000"/>
                  <a:buFont typeface="Arial" panose="020B0604020202020204" pitchFamily="34" charset="0"/>
                  <a:buChar char="•"/>
                </a:pPr>
                <a14:m>
                  <m:oMath xmlns:m="http://schemas.openxmlformats.org/officeDocument/2006/math">
                    <m:sSub>
                      <m:sSubPr>
                        <m:ctrlPr>
                          <a:rPr lang="en-US" sz="1600" b="1" i="1" kern="0" smtClean="0">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600" b="1" i="1" kern="0">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𝑳</m:t>
                        </m:r>
                      </m:e>
                      <m:sub>
                        <m:r>
                          <a:rPr lang="en-US" sz="1600" b="1" i="1" kern="0">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𝟐</m:t>
                        </m:r>
                        <m:r>
                          <a:rPr lang="en-US" sz="1600" b="1" i="1" kern="0">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 </m:t>
                        </m:r>
                        <m:r>
                          <a:rPr lang="en-US" sz="1600" b="1" i="1" kern="0">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𝒏</m:t>
                        </m:r>
                        <m:r>
                          <a:rPr lang="en-US" sz="1600" b="1" i="1" kern="0">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𝟐</m:t>
                        </m:r>
                        <m:r>
                          <a:rPr lang="en-US" sz="1600" b="1" i="1" kern="0">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𝒏</m:t>
                        </m:r>
                      </m:sub>
                    </m:sSub>
                    <m:r>
                      <a:rPr lang="en-US" sz="16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US" sz="16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6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𝐸</m:t>
                        </m:r>
                      </m:e>
                      <m:sub>
                        <m:d>
                          <m:dPr>
                            <m:ctrlPr>
                              <a:rPr lang="en-US" sz="16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ctrlPr>
                          </m:dPr>
                          <m:e>
                            <m:sSub>
                              <m:sSubPr>
                                <m:ctrlPr>
                                  <a:rPr lang="en-US" sz="16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6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𝑥</m:t>
                                </m:r>
                              </m:e>
                              <m:sub>
                                <m:r>
                                  <a:rPr lang="en-US" sz="16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1</m:t>
                                </m:r>
                              </m:sub>
                            </m:sSub>
                            <m:r>
                              <a:rPr lang="en-US" sz="16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US" sz="16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6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𝑥</m:t>
                                </m:r>
                              </m:e>
                              <m:sub>
                                <m:r>
                                  <a:rPr lang="en-US" sz="16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2</m:t>
                                </m:r>
                              </m:sub>
                            </m:sSub>
                          </m:e>
                        </m:d>
                      </m:sub>
                    </m:sSub>
                    <m:d>
                      <m:dPr>
                        <m:begChr m:val="{"/>
                        <m:endChr m:val="}"/>
                        <m:ctrlPr>
                          <a:rPr lang="en-US" sz="16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ctrlPr>
                      </m:dPr>
                      <m:e>
                        <m:sSup>
                          <m:sSupPr>
                            <m:ctrlPr>
                              <a:rPr lang="en-US" sz="16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ctrlPr>
                          </m:sSupPr>
                          <m:e>
                            <m:d>
                              <m:dPr>
                                <m:ctrlPr>
                                  <a:rPr lang="en-US" sz="16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ctrlPr>
                              </m:dPr>
                              <m:e>
                                <m:sSub>
                                  <m:sSubPr>
                                    <m:ctrlPr>
                                      <a:rPr lang="en-US" sz="1600" i="1" kern="0">
                                        <a:solidFill>
                                          <a:srgbClr val="548235"/>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600" i="1" kern="0">
                                        <a:solidFill>
                                          <a:srgbClr val="548235"/>
                                        </a:solidFill>
                                        <a:effectLst/>
                                        <a:latin typeface="Cambria Math" panose="02040503050406030204" pitchFamily="18" charset="0"/>
                                        <a:ea typeface="Times New Roman" panose="02020603050405020304" pitchFamily="18" charset="0"/>
                                        <a:cs typeface="Arial" panose="020B0604020202020204" pitchFamily="34" charset="0"/>
                                      </a:rPr>
                                      <m:t>𝑓</m:t>
                                    </m:r>
                                  </m:e>
                                  <m:sub>
                                    <m:r>
                                      <a:rPr lang="en-US" sz="1600" i="1" kern="0">
                                        <a:solidFill>
                                          <a:srgbClr val="548235"/>
                                        </a:solidFill>
                                        <a:effectLst/>
                                        <a:latin typeface="Cambria Math" panose="02040503050406030204" pitchFamily="18" charset="0"/>
                                        <a:ea typeface="Times New Roman" panose="02020603050405020304" pitchFamily="18" charset="0"/>
                                        <a:cs typeface="Arial" panose="020B0604020202020204" pitchFamily="34" charset="0"/>
                                      </a:rPr>
                                      <m:t>𝜃</m:t>
                                    </m:r>
                                  </m:sub>
                                </m:sSub>
                                <m:d>
                                  <m:dPr>
                                    <m:ctrlPr>
                                      <a:rPr lang="en-US" sz="1600" i="1" kern="0">
                                        <a:solidFill>
                                          <a:srgbClr val="548235"/>
                                        </a:solidFill>
                                        <a:effectLst/>
                                        <a:latin typeface="Cambria Math" panose="02040503050406030204" pitchFamily="18" charset="0"/>
                                        <a:ea typeface="Times New Roman" panose="02020603050405020304" pitchFamily="18" charset="0"/>
                                        <a:cs typeface="Arial" panose="020B0604020202020204" pitchFamily="34" charset="0"/>
                                      </a:rPr>
                                    </m:ctrlPr>
                                  </m:dPr>
                                  <m:e>
                                    <m:sSub>
                                      <m:sSubPr>
                                        <m:ctrlPr>
                                          <a:rPr lang="en-US" sz="1600" i="1" kern="0">
                                            <a:solidFill>
                                              <a:srgbClr val="548235"/>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600" i="1" kern="0">
                                            <a:solidFill>
                                              <a:srgbClr val="548235"/>
                                            </a:solidFill>
                                            <a:effectLst/>
                                            <a:latin typeface="Cambria Math" panose="02040503050406030204" pitchFamily="18" charset="0"/>
                                            <a:ea typeface="Times New Roman" panose="02020603050405020304" pitchFamily="18" charset="0"/>
                                            <a:cs typeface="Arial" panose="020B0604020202020204" pitchFamily="34" charset="0"/>
                                          </a:rPr>
                                          <m:t>𝑥</m:t>
                                        </m:r>
                                      </m:e>
                                      <m:sub>
                                        <m:r>
                                          <a:rPr lang="en-US" sz="1600" i="1" kern="0">
                                            <a:solidFill>
                                              <a:srgbClr val="548235"/>
                                            </a:solidFill>
                                            <a:effectLst/>
                                            <a:latin typeface="Cambria Math" panose="02040503050406030204" pitchFamily="18" charset="0"/>
                                            <a:ea typeface="Times New Roman" panose="02020603050405020304" pitchFamily="18" charset="0"/>
                                            <a:cs typeface="Arial" panose="020B0604020202020204" pitchFamily="34" charset="0"/>
                                          </a:rPr>
                                          <m:t>1</m:t>
                                        </m:r>
                                      </m:sub>
                                    </m:sSub>
                                  </m:e>
                                </m:d>
                                <m:r>
                                  <a:rPr lang="en-US" sz="16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US" sz="1600" i="1" kern="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600" i="1" kern="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𝑥</m:t>
                                    </m:r>
                                  </m:e>
                                  <m:sub>
                                    <m:r>
                                      <a:rPr lang="en-US" sz="1600" i="1" kern="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2</m:t>
                                    </m:r>
                                  </m:sub>
                                </m:sSub>
                              </m:e>
                            </m:d>
                          </m:e>
                          <m:sup>
                            <m:r>
                              <a:rPr lang="en-US" sz="16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2</m:t>
                            </m:r>
                          </m:sup>
                        </m:sSup>
                      </m:e>
                    </m:d>
                    <m:r>
                      <a:rPr lang="en-US" sz="16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𝐸</m:t>
                        </m:r>
                      </m:e>
                      <m:sub>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r>
                                  <a:rPr lang="en-US" sz="1600" i="1">
                                    <a:latin typeface="Cambria Math" panose="02040503050406030204" pitchFamily="18" charset="0"/>
                                  </a:rPr>
                                  <m:t>𝑚</m:t>
                                </m:r>
                                <m:r>
                                  <a:rPr lang="en-US" sz="1600" i="1">
                                    <a:latin typeface="Cambria Math" panose="02040503050406030204" pitchFamily="18" charset="0"/>
                                  </a:rPr>
                                  <m:t>~</m:t>
                                </m:r>
                                <m:r>
                                  <a:rPr lang="en-US" sz="1600" i="1">
                                    <a:latin typeface="Cambria Math" panose="02040503050406030204" pitchFamily="18" charset="0"/>
                                  </a:rPr>
                                  <m:t>𝑀</m:t>
                                </m:r>
                              </m:sub>
                            </m:sSub>
                          </m:e>
                        </m:d>
                      </m:sub>
                    </m:sSub>
                    <m:d>
                      <m:dPr>
                        <m:begChr m:val="{"/>
                        <m:endChr m:val="}"/>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d>
                                  <m:dPr>
                                    <m:ctrlPr>
                                      <a:rPr lang="en-US" sz="1600" i="1">
                                        <a:latin typeface="Cambria Math" panose="02040503050406030204" pitchFamily="18" charset="0"/>
                                      </a:rPr>
                                    </m:ctrlPr>
                                  </m:dPr>
                                  <m:e>
                                    <m:sSub>
                                      <m:sSubPr>
                                        <m:ctrlPr>
                                          <a:rPr lang="en-US" sz="1600" i="1" smtClean="0">
                                            <a:solidFill>
                                              <a:srgbClr val="8DAB79"/>
                                            </a:solidFill>
                                            <a:latin typeface="Cambria Math" panose="02040503050406030204" pitchFamily="18" charset="0"/>
                                          </a:rPr>
                                        </m:ctrlPr>
                                      </m:sSubPr>
                                      <m:e>
                                        <m:r>
                                          <a:rPr lang="en-US" sz="1600" i="1">
                                            <a:solidFill>
                                              <a:srgbClr val="8DAB79"/>
                                            </a:solidFill>
                                            <a:latin typeface="Cambria Math" panose="02040503050406030204" pitchFamily="18" charset="0"/>
                                          </a:rPr>
                                          <m:t>𝑓</m:t>
                                        </m:r>
                                      </m:e>
                                      <m:sub>
                                        <m:r>
                                          <a:rPr lang="en-US" sz="1600" i="1">
                                            <a:solidFill>
                                              <a:srgbClr val="8DAB79"/>
                                            </a:solidFill>
                                            <a:latin typeface="Cambria Math" panose="02040503050406030204" pitchFamily="18" charset="0"/>
                                          </a:rPr>
                                          <m:t>𝜃</m:t>
                                        </m:r>
                                      </m:sub>
                                    </m:sSub>
                                    <m:d>
                                      <m:dPr>
                                        <m:ctrlPr>
                                          <a:rPr lang="en-US" sz="1600" i="1">
                                            <a:solidFill>
                                              <a:srgbClr val="8DAB79"/>
                                            </a:solidFill>
                                            <a:latin typeface="Cambria Math" panose="02040503050406030204" pitchFamily="18" charset="0"/>
                                          </a:rPr>
                                        </m:ctrlPr>
                                      </m:dPr>
                                      <m:e>
                                        <m:sSub>
                                          <m:sSubPr>
                                            <m:ctrlPr>
                                              <a:rPr lang="en-US" sz="1600" i="1">
                                                <a:solidFill>
                                                  <a:srgbClr val="8DAB79"/>
                                                </a:solidFill>
                                                <a:latin typeface="Cambria Math" panose="02040503050406030204" pitchFamily="18" charset="0"/>
                                              </a:rPr>
                                            </m:ctrlPr>
                                          </m:sSubPr>
                                          <m:e>
                                            <m:r>
                                              <a:rPr lang="en-US" sz="1600" i="1">
                                                <a:solidFill>
                                                  <a:srgbClr val="8DAB79"/>
                                                </a:solidFill>
                                                <a:latin typeface="Cambria Math" panose="02040503050406030204" pitchFamily="18" charset="0"/>
                                              </a:rPr>
                                              <m:t>𝑥</m:t>
                                            </m:r>
                                          </m:e>
                                          <m:sub>
                                            <m:r>
                                              <a:rPr lang="en-US" sz="1600" i="1">
                                                <a:solidFill>
                                                  <a:srgbClr val="8DAB79"/>
                                                </a:solidFill>
                                                <a:latin typeface="Cambria Math" panose="02040503050406030204" pitchFamily="18" charset="0"/>
                                              </a:rPr>
                                              <m:t>1</m:t>
                                            </m:r>
                                          </m:sub>
                                        </m:sSub>
                                      </m:e>
                                    </m:d>
                                    <m:r>
                                      <a:rPr lang="en-US" sz="1600" i="1">
                                        <a:latin typeface="Cambria Math" panose="02040503050406030204" pitchFamily="18" charset="0"/>
                                      </a:rPr>
                                      <m:t>−(</m:t>
                                    </m:r>
                                    <m:r>
                                      <a:rPr lang="en-US" sz="1600" i="1" smtClean="0">
                                        <a:solidFill>
                                          <a:srgbClr val="FF0000"/>
                                        </a:solidFill>
                                        <a:latin typeface="Cambria Math" panose="02040503050406030204" pitchFamily="18" charset="0"/>
                                      </a:rPr>
                                      <m:t>𝑦</m:t>
                                    </m:r>
                                    <m:r>
                                      <a:rPr lang="en-US" sz="1600" i="1" smtClean="0">
                                        <a:solidFill>
                                          <a:srgbClr val="FF0000"/>
                                        </a:solidFill>
                                        <a:latin typeface="Cambria Math" panose="02040503050406030204" pitchFamily="18" charset="0"/>
                                      </a:rPr>
                                      <m:t>+</m:t>
                                    </m:r>
                                    <m:r>
                                      <a:rPr lang="en-US" sz="1600" i="1" smtClean="0">
                                        <a:solidFill>
                                          <a:srgbClr val="FF0000"/>
                                        </a:solidFill>
                                        <a:latin typeface="Cambria Math" panose="02040503050406030204" pitchFamily="18" charset="0"/>
                                      </a:rPr>
                                      <m:t>𝑚</m:t>
                                    </m:r>
                                  </m:e>
                                </m:d>
                              </m:e>
                            </m:d>
                          </m:e>
                          <m:sup>
                            <m:r>
                              <a:rPr lang="en-US" sz="1600" i="1">
                                <a:latin typeface="Cambria Math" panose="02040503050406030204" pitchFamily="18" charset="0"/>
                              </a:rPr>
                              <m:t>2</m:t>
                            </m:r>
                          </m:sup>
                        </m:sSup>
                      </m:e>
                    </m:d>
                    <m:r>
                      <a:rPr lang="en-US" sz="1600" i="1">
                        <a:latin typeface="Cambria Math" panose="02040503050406030204" pitchFamily="18" charset="0"/>
                      </a:rPr>
                      <m:t>=</m:t>
                    </m:r>
                  </m:oMath>
                </a14:m>
                <a:br>
                  <a:rPr lang="en-US" sz="1600" kern="100">
                    <a:effectLst/>
                    <a:latin typeface="Calibri" panose="020F0502020204030204" pitchFamily="34" charset="0"/>
                    <a:ea typeface="Calibri" panose="020F0502020204030204" pitchFamily="34" charset="0"/>
                    <a:cs typeface="Arial" panose="020B0604020202020204" pitchFamily="34" charset="0"/>
                  </a:rPr>
                </a:br>
                <a14:m>
                  <m:oMath xmlns:m="http://schemas.openxmlformats.org/officeDocument/2006/math">
                    <m:r>
                      <a:rPr lang="en-US" sz="1600" i="1">
                        <a:latin typeface="Cambria Math" panose="02040503050406030204" pitchFamily="18" charset="0"/>
                      </a:rPr>
                      <m:t>=</m:t>
                    </m:r>
                    <m:sSub>
                      <m:sSubPr>
                        <m:ctrlPr>
                          <a:rPr lang="en-US" sz="1600" i="1" smtClean="0">
                            <a:solidFill>
                              <a:srgbClr val="0070C0"/>
                            </a:solidFill>
                            <a:latin typeface="Cambria Math" panose="02040503050406030204" pitchFamily="18" charset="0"/>
                          </a:rPr>
                        </m:ctrlPr>
                      </m:sSubPr>
                      <m:e>
                        <m:r>
                          <a:rPr lang="en-US" sz="1600" i="1">
                            <a:solidFill>
                              <a:srgbClr val="0070C0"/>
                            </a:solidFill>
                            <a:latin typeface="Cambria Math" panose="02040503050406030204" pitchFamily="18" charset="0"/>
                          </a:rPr>
                          <m:t>𝐸</m:t>
                        </m:r>
                      </m:e>
                      <m:sub>
                        <m:d>
                          <m:dPr>
                            <m:ctrlPr>
                              <a:rPr lang="en-US" sz="1600" i="1">
                                <a:solidFill>
                                  <a:srgbClr val="0070C0"/>
                                </a:solidFill>
                                <a:latin typeface="Cambria Math" panose="02040503050406030204" pitchFamily="18" charset="0"/>
                              </a:rPr>
                            </m:ctrlPr>
                          </m:dPr>
                          <m:e>
                            <m:sSub>
                              <m:sSubPr>
                                <m:ctrlPr>
                                  <a:rPr lang="en-US" sz="1600" i="1">
                                    <a:solidFill>
                                      <a:srgbClr val="0070C0"/>
                                    </a:solidFill>
                                    <a:latin typeface="Cambria Math" panose="02040503050406030204" pitchFamily="18" charset="0"/>
                                  </a:rPr>
                                </m:ctrlPr>
                              </m:sSubPr>
                              <m:e>
                                <m:r>
                                  <a:rPr lang="en-US" sz="1600" i="1">
                                    <a:solidFill>
                                      <a:srgbClr val="0070C0"/>
                                    </a:solidFill>
                                    <a:latin typeface="Cambria Math" panose="02040503050406030204" pitchFamily="18" charset="0"/>
                                  </a:rPr>
                                  <m:t>𝑥</m:t>
                                </m:r>
                              </m:e>
                              <m:sub>
                                <m:r>
                                  <a:rPr lang="en-US" sz="1600" i="1">
                                    <a:solidFill>
                                      <a:srgbClr val="0070C0"/>
                                    </a:solidFill>
                                    <a:latin typeface="Cambria Math" panose="02040503050406030204" pitchFamily="18" charset="0"/>
                                  </a:rPr>
                                  <m:t>1</m:t>
                                </m:r>
                              </m:sub>
                            </m:sSub>
                            <m:r>
                              <a:rPr lang="en-US" sz="1600" i="1">
                                <a:solidFill>
                                  <a:srgbClr val="0070C0"/>
                                </a:solidFill>
                                <a:latin typeface="Cambria Math" panose="02040503050406030204" pitchFamily="18" charset="0"/>
                              </a:rPr>
                              <m:t>,</m:t>
                            </m:r>
                            <m:sSub>
                              <m:sSubPr>
                                <m:ctrlPr>
                                  <a:rPr lang="en-US" sz="1600" i="1">
                                    <a:solidFill>
                                      <a:srgbClr val="0070C0"/>
                                    </a:solidFill>
                                    <a:latin typeface="Cambria Math" panose="02040503050406030204" pitchFamily="18" charset="0"/>
                                  </a:rPr>
                                </m:ctrlPr>
                              </m:sSubPr>
                              <m:e>
                                <m:r>
                                  <a:rPr lang="en-US" sz="1600" i="1">
                                    <a:solidFill>
                                      <a:srgbClr val="0070C0"/>
                                    </a:solidFill>
                                    <a:latin typeface="Cambria Math" panose="02040503050406030204" pitchFamily="18" charset="0"/>
                                  </a:rPr>
                                  <m:t>𝑥</m:t>
                                </m:r>
                              </m:e>
                              <m:sub>
                                <m:r>
                                  <a:rPr lang="en-US" sz="1600" i="1">
                                    <a:solidFill>
                                      <a:srgbClr val="0070C0"/>
                                    </a:solidFill>
                                    <a:latin typeface="Cambria Math" panose="02040503050406030204" pitchFamily="18" charset="0"/>
                                  </a:rPr>
                                  <m:t>2,</m:t>
                                </m:r>
                                <m:r>
                                  <a:rPr lang="en-US" sz="1600" i="1">
                                    <a:solidFill>
                                      <a:srgbClr val="0070C0"/>
                                    </a:solidFill>
                                    <a:latin typeface="Cambria Math" panose="02040503050406030204" pitchFamily="18" charset="0"/>
                                  </a:rPr>
                                  <m:t>𝑚</m:t>
                                </m:r>
                                <m:r>
                                  <a:rPr lang="en-US" sz="1600" i="1">
                                    <a:solidFill>
                                      <a:srgbClr val="0070C0"/>
                                    </a:solidFill>
                                    <a:latin typeface="Cambria Math" panose="02040503050406030204" pitchFamily="18" charset="0"/>
                                  </a:rPr>
                                  <m:t>~</m:t>
                                </m:r>
                                <m:r>
                                  <a:rPr lang="en-US" sz="1600" i="1">
                                    <a:solidFill>
                                      <a:srgbClr val="0070C0"/>
                                    </a:solidFill>
                                    <a:latin typeface="Cambria Math" panose="02040503050406030204" pitchFamily="18" charset="0"/>
                                  </a:rPr>
                                  <m:t>𝑀</m:t>
                                </m:r>
                              </m:sub>
                            </m:sSub>
                          </m:e>
                        </m:d>
                      </m:sub>
                    </m:sSub>
                    <m:d>
                      <m:dPr>
                        <m:begChr m:val="{"/>
                        <m:endChr m:val="}"/>
                        <m:ctrlPr>
                          <a:rPr lang="en-US" sz="1600" i="1">
                            <a:solidFill>
                              <a:srgbClr val="0070C0"/>
                            </a:solidFill>
                            <a:latin typeface="Cambria Math" panose="02040503050406030204" pitchFamily="18" charset="0"/>
                          </a:rPr>
                        </m:ctrlPr>
                      </m:dPr>
                      <m:e>
                        <m:sSup>
                          <m:sSupPr>
                            <m:ctrlPr>
                              <a:rPr lang="en-US" sz="1600" i="1">
                                <a:solidFill>
                                  <a:srgbClr val="0070C0"/>
                                </a:solidFill>
                                <a:latin typeface="Cambria Math" panose="02040503050406030204" pitchFamily="18" charset="0"/>
                              </a:rPr>
                            </m:ctrlPr>
                          </m:sSupPr>
                          <m:e>
                            <m:d>
                              <m:dPr>
                                <m:ctrlPr>
                                  <a:rPr lang="en-US" sz="1600" i="1">
                                    <a:solidFill>
                                      <a:srgbClr val="0070C0"/>
                                    </a:solidFill>
                                    <a:latin typeface="Cambria Math" panose="02040503050406030204" pitchFamily="18" charset="0"/>
                                  </a:rPr>
                                </m:ctrlPr>
                              </m:dPr>
                              <m:e>
                                <m:sSub>
                                  <m:sSubPr>
                                    <m:ctrlPr>
                                      <a:rPr lang="en-US" sz="1600" i="1">
                                        <a:solidFill>
                                          <a:srgbClr val="0070C0"/>
                                        </a:solidFill>
                                        <a:latin typeface="Cambria Math" panose="02040503050406030204" pitchFamily="18" charset="0"/>
                                      </a:rPr>
                                    </m:ctrlPr>
                                  </m:sSubPr>
                                  <m:e>
                                    <m:r>
                                      <a:rPr lang="en-US" sz="1600" i="1">
                                        <a:solidFill>
                                          <a:srgbClr val="0070C0"/>
                                        </a:solidFill>
                                        <a:latin typeface="Cambria Math" panose="02040503050406030204" pitchFamily="18" charset="0"/>
                                      </a:rPr>
                                      <m:t>𝑓</m:t>
                                    </m:r>
                                  </m:e>
                                  <m:sub>
                                    <m:r>
                                      <a:rPr lang="en-US" sz="1600" i="1">
                                        <a:solidFill>
                                          <a:srgbClr val="0070C0"/>
                                        </a:solidFill>
                                        <a:latin typeface="Cambria Math" panose="02040503050406030204" pitchFamily="18" charset="0"/>
                                      </a:rPr>
                                      <m:t>𝜃</m:t>
                                    </m:r>
                                  </m:sub>
                                </m:sSub>
                                <m:d>
                                  <m:dPr>
                                    <m:ctrlPr>
                                      <a:rPr lang="en-US" sz="1600" i="1">
                                        <a:solidFill>
                                          <a:srgbClr val="0070C0"/>
                                        </a:solidFill>
                                        <a:latin typeface="Cambria Math" panose="02040503050406030204" pitchFamily="18" charset="0"/>
                                      </a:rPr>
                                    </m:ctrlPr>
                                  </m:dPr>
                                  <m:e>
                                    <m:sSub>
                                      <m:sSubPr>
                                        <m:ctrlPr>
                                          <a:rPr lang="en-US" sz="1600" i="1">
                                            <a:solidFill>
                                              <a:srgbClr val="0070C0"/>
                                            </a:solidFill>
                                            <a:latin typeface="Cambria Math" panose="02040503050406030204" pitchFamily="18" charset="0"/>
                                          </a:rPr>
                                        </m:ctrlPr>
                                      </m:sSubPr>
                                      <m:e>
                                        <m:r>
                                          <a:rPr lang="en-US" sz="1600" i="1">
                                            <a:solidFill>
                                              <a:srgbClr val="0070C0"/>
                                            </a:solidFill>
                                            <a:latin typeface="Cambria Math" panose="02040503050406030204" pitchFamily="18" charset="0"/>
                                          </a:rPr>
                                          <m:t>𝑥</m:t>
                                        </m:r>
                                      </m:e>
                                      <m:sub>
                                        <m:r>
                                          <a:rPr lang="en-US" sz="1600" i="1">
                                            <a:solidFill>
                                              <a:srgbClr val="0070C0"/>
                                            </a:solidFill>
                                            <a:latin typeface="Cambria Math" panose="02040503050406030204" pitchFamily="18" charset="0"/>
                                          </a:rPr>
                                          <m:t>1</m:t>
                                        </m:r>
                                      </m:sub>
                                    </m:sSub>
                                  </m:e>
                                </m:d>
                                <m:r>
                                  <a:rPr lang="en-US" sz="1600" i="1">
                                    <a:solidFill>
                                      <a:srgbClr val="0070C0"/>
                                    </a:solidFill>
                                    <a:latin typeface="Cambria Math" panose="02040503050406030204" pitchFamily="18" charset="0"/>
                                  </a:rPr>
                                  <m:t>−</m:t>
                                </m:r>
                                <m:r>
                                  <a:rPr lang="en-US" sz="1600" i="1">
                                    <a:solidFill>
                                      <a:srgbClr val="0070C0"/>
                                    </a:solidFill>
                                    <a:latin typeface="Cambria Math" panose="02040503050406030204" pitchFamily="18" charset="0"/>
                                  </a:rPr>
                                  <m:t>𝑦</m:t>
                                </m:r>
                              </m:e>
                            </m:d>
                          </m:e>
                          <m:sup>
                            <m:r>
                              <a:rPr lang="en-US" sz="1600" i="1">
                                <a:solidFill>
                                  <a:srgbClr val="0070C0"/>
                                </a:solidFill>
                                <a:latin typeface="Cambria Math" panose="02040503050406030204" pitchFamily="18" charset="0"/>
                              </a:rPr>
                              <m:t>2</m:t>
                            </m:r>
                          </m:sup>
                        </m:sSup>
                      </m:e>
                    </m:d>
                    <m:r>
                      <a:rPr lang="en-US" sz="1600" i="1">
                        <a:latin typeface="Cambria Math" panose="02040503050406030204" pitchFamily="18" charset="0"/>
                      </a:rPr>
                      <m:t>−</m:t>
                    </m:r>
                    <m:sSub>
                      <m:sSubPr>
                        <m:ctrlPr>
                          <a:rPr lang="en-US" sz="1600" i="1" smtClean="0">
                            <a:solidFill>
                              <a:schemeClr val="tx2">
                                <a:lumMod val="75000"/>
                              </a:schemeClr>
                            </a:solidFill>
                            <a:latin typeface="Cambria Math" panose="02040503050406030204" pitchFamily="18" charset="0"/>
                          </a:rPr>
                        </m:ctrlPr>
                      </m:sSubPr>
                      <m:e>
                        <m:r>
                          <a:rPr lang="en-US" sz="1600" i="1">
                            <a:solidFill>
                              <a:schemeClr val="tx2">
                                <a:lumMod val="75000"/>
                              </a:schemeClr>
                            </a:solidFill>
                            <a:latin typeface="Cambria Math" panose="02040503050406030204" pitchFamily="18" charset="0"/>
                          </a:rPr>
                          <m:t>𝐸</m:t>
                        </m:r>
                      </m:e>
                      <m:sub>
                        <m:d>
                          <m:dPr>
                            <m:ctrlPr>
                              <a:rPr lang="en-US" sz="1600" i="1">
                                <a:solidFill>
                                  <a:schemeClr val="tx2">
                                    <a:lumMod val="75000"/>
                                  </a:schemeClr>
                                </a:solidFill>
                                <a:latin typeface="Cambria Math" panose="02040503050406030204" pitchFamily="18" charset="0"/>
                              </a:rPr>
                            </m:ctrlPr>
                          </m:dPr>
                          <m:e>
                            <m:sSub>
                              <m:sSubPr>
                                <m:ctrlPr>
                                  <a:rPr lang="en-US" sz="1600" i="1">
                                    <a:solidFill>
                                      <a:schemeClr val="tx2">
                                        <a:lumMod val="75000"/>
                                      </a:schemeClr>
                                    </a:solidFill>
                                    <a:latin typeface="Cambria Math" panose="02040503050406030204" pitchFamily="18" charset="0"/>
                                  </a:rPr>
                                </m:ctrlPr>
                              </m:sSubPr>
                              <m:e>
                                <m:r>
                                  <a:rPr lang="en-US" sz="1600" i="1">
                                    <a:solidFill>
                                      <a:schemeClr val="tx2">
                                        <a:lumMod val="75000"/>
                                      </a:schemeClr>
                                    </a:solidFill>
                                    <a:latin typeface="Cambria Math" panose="02040503050406030204" pitchFamily="18" charset="0"/>
                                  </a:rPr>
                                  <m:t>𝑥</m:t>
                                </m:r>
                              </m:e>
                              <m:sub>
                                <m:r>
                                  <a:rPr lang="en-US" sz="1600" i="1">
                                    <a:solidFill>
                                      <a:schemeClr val="tx2">
                                        <a:lumMod val="75000"/>
                                      </a:schemeClr>
                                    </a:solidFill>
                                    <a:latin typeface="Cambria Math" panose="02040503050406030204" pitchFamily="18" charset="0"/>
                                  </a:rPr>
                                  <m:t>1</m:t>
                                </m:r>
                              </m:sub>
                            </m:sSub>
                            <m:r>
                              <a:rPr lang="en-US" sz="1600" i="1">
                                <a:solidFill>
                                  <a:schemeClr val="tx2">
                                    <a:lumMod val="75000"/>
                                  </a:schemeClr>
                                </a:solidFill>
                                <a:latin typeface="Cambria Math" panose="02040503050406030204" pitchFamily="18" charset="0"/>
                              </a:rPr>
                              <m:t>,</m:t>
                            </m:r>
                            <m:sSub>
                              <m:sSubPr>
                                <m:ctrlPr>
                                  <a:rPr lang="en-US" sz="1600" i="1">
                                    <a:solidFill>
                                      <a:schemeClr val="tx2">
                                        <a:lumMod val="75000"/>
                                      </a:schemeClr>
                                    </a:solidFill>
                                    <a:latin typeface="Cambria Math" panose="02040503050406030204" pitchFamily="18" charset="0"/>
                                  </a:rPr>
                                </m:ctrlPr>
                              </m:sSubPr>
                              <m:e>
                                <m:r>
                                  <a:rPr lang="en-US" sz="1600" i="1">
                                    <a:solidFill>
                                      <a:schemeClr val="tx2">
                                        <a:lumMod val="75000"/>
                                      </a:schemeClr>
                                    </a:solidFill>
                                    <a:latin typeface="Cambria Math" panose="02040503050406030204" pitchFamily="18" charset="0"/>
                                  </a:rPr>
                                  <m:t>𝑥</m:t>
                                </m:r>
                              </m:e>
                              <m:sub>
                                <m:r>
                                  <a:rPr lang="en-US" sz="1600" i="1">
                                    <a:solidFill>
                                      <a:schemeClr val="tx2">
                                        <a:lumMod val="75000"/>
                                      </a:schemeClr>
                                    </a:solidFill>
                                    <a:latin typeface="Cambria Math" panose="02040503050406030204" pitchFamily="18" charset="0"/>
                                  </a:rPr>
                                  <m:t>2,</m:t>
                                </m:r>
                                <m:r>
                                  <a:rPr lang="en-US" sz="1600" i="1">
                                    <a:solidFill>
                                      <a:schemeClr val="tx2">
                                        <a:lumMod val="75000"/>
                                      </a:schemeClr>
                                    </a:solidFill>
                                    <a:latin typeface="Cambria Math" panose="02040503050406030204" pitchFamily="18" charset="0"/>
                                  </a:rPr>
                                  <m:t>𝑚</m:t>
                                </m:r>
                                <m:r>
                                  <a:rPr lang="en-US" sz="1600" i="1">
                                    <a:solidFill>
                                      <a:schemeClr val="tx2">
                                        <a:lumMod val="75000"/>
                                      </a:schemeClr>
                                    </a:solidFill>
                                    <a:latin typeface="Cambria Math" panose="02040503050406030204" pitchFamily="18" charset="0"/>
                                  </a:rPr>
                                  <m:t>~</m:t>
                                </m:r>
                                <m:r>
                                  <a:rPr lang="en-US" sz="1600" i="1">
                                    <a:solidFill>
                                      <a:schemeClr val="tx2">
                                        <a:lumMod val="75000"/>
                                      </a:schemeClr>
                                    </a:solidFill>
                                    <a:latin typeface="Cambria Math" panose="02040503050406030204" pitchFamily="18" charset="0"/>
                                  </a:rPr>
                                  <m:t>𝑀</m:t>
                                </m:r>
                              </m:sub>
                            </m:sSub>
                          </m:e>
                        </m:d>
                      </m:sub>
                    </m:sSub>
                    <m:d>
                      <m:dPr>
                        <m:begChr m:val="{"/>
                        <m:endChr m:val="}"/>
                        <m:ctrlPr>
                          <a:rPr lang="en-US" sz="1600" i="1">
                            <a:solidFill>
                              <a:schemeClr val="tx2">
                                <a:lumMod val="75000"/>
                              </a:schemeClr>
                            </a:solidFill>
                            <a:latin typeface="Cambria Math" panose="02040503050406030204" pitchFamily="18" charset="0"/>
                          </a:rPr>
                        </m:ctrlPr>
                      </m:dPr>
                      <m:e>
                        <m:r>
                          <a:rPr lang="en-US" sz="1600" i="1">
                            <a:solidFill>
                              <a:schemeClr val="tx2">
                                <a:lumMod val="75000"/>
                              </a:schemeClr>
                            </a:solidFill>
                            <a:latin typeface="Cambria Math" panose="02040503050406030204" pitchFamily="18" charset="0"/>
                          </a:rPr>
                          <m:t>2</m:t>
                        </m:r>
                        <m:r>
                          <a:rPr lang="en-US" sz="1600" i="1">
                            <a:solidFill>
                              <a:schemeClr val="tx2">
                                <a:lumMod val="75000"/>
                              </a:schemeClr>
                            </a:solidFill>
                            <a:latin typeface="Cambria Math" panose="02040503050406030204" pitchFamily="18" charset="0"/>
                          </a:rPr>
                          <m:t>𝑚</m:t>
                        </m:r>
                        <m:d>
                          <m:dPr>
                            <m:ctrlPr>
                              <a:rPr lang="en-US" sz="1600" i="1">
                                <a:solidFill>
                                  <a:schemeClr val="tx2">
                                    <a:lumMod val="75000"/>
                                  </a:schemeClr>
                                </a:solidFill>
                                <a:latin typeface="Cambria Math" panose="02040503050406030204" pitchFamily="18" charset="0"/>
                              </a:rPr>
                            </m:ctrlPr>
                          </m:dPr>
                          <m:e>
                            <m:sSub>
                              <m:sSubPr>
                                <m:ctrlPr>
                                  <a:rPr lang="en-US" sz="1600" i="1">
                                    <a:solidFill>
                                      <a:schemeClr val="tx2">
                                        <a:lumMod val="75000"/>
                                      </a:schemeClr>
                                    </a:solidFill>
                                    <a:latin typeface="Cambria Math" panose="02040503050406030204" pitchFamily="18" charset="0"/>
                                  </a:rPr>
                                </m:ctrlPr>
                              </m:sSubPr>
                              <m:e>
                                <m:r>
                                  <a:rPr lang="en-US" sz="1600" i="1">
                                    <a:solidFill>
                                      <a:schemeClr val="tx2">
                                        <a:lumMod val="75000"/>
                                      </a:schemeClr>
                                    </a:solidFill>
                                    <a:latin typeface="Cambria Math" panose="02040503050406030204" pitchFamily="18" charset="0"/>
                                  </a:rPr>
                                  <m:t>𝑓</m:t>
                                </m:r>
                              </m:e>
                              <m:sub>
                                <m:r>
                                  <a:rPr lang="en-US" sz="1600" i="1">
                                    <a:solidFill>
                                      <a:schemeClr val="tx2">
                                        <a:lumMod val="75000"/>
                                      </a:schemeClr>
                                    </a:solidFill>
                                    <a:latin typeface="Cambria Math" panose="02040503050406030204" pitchFamily="18" charset="0"/>
                                  </a:rPr>
                                  <m:t>𝜃</m:t>
                                </m:r>
                              </m:sub>
                            </m:sSub>
                            <m:d>
                              <m:dPr>
                                <m:ctrlPr>
                                  <a:rPr lang="en-US" sz="1600" i="1">
                                    <a:solidFill>
                                      <a:schemeClr val="tx2">
                                        <a:lumMod val="75000"/>
                                      </a:schemeClr>
                                    </a:solidFill>
                                    <a:latin typeface="Cambria Math" panose="02040503050406030204" pitchFamily="18" charset="0"/>
                                  </a:rPr>
                                </m:ctrlPr>
                              </m:dPr>
                              <m:e>
                                <m:sSub>
                                  <m:sSubPr>
                                    <m:ctrlPr>
                                      <a:rPr lang="en-US" sz="1600" i="1">
                                        <a:solidFill>
                                          <a:schemeClr val="tx2">
                                            <a:lumMod val="75000"/>
                                          </a:schemeClr>
                                        </a:solidFill>
                                        <a:latin typeface="Cambria Math" panose="02040503050406030204" pitchFamily="18" charset="0"/>
                                      </a:rPr>
                                    </m:ctrlPr>
                                  </m:sSubPr>
                                  <m:e>
                                    <m:r>
                                      <a:rPr lang="en-US" sz="1600" i="1">
                                        <a:solidFill>
                                          <a:schemeClr val="tx2">
                                            <a:lumMod val="75000"/>
                                          </a:schemeClr>
                                        </a:solidFill>
                                        <a:latin typeface="Cambria Math" panose="02040503050406030204" pitchFamily="18" charset="0"/>
                                      </a:rPr>
                                      <m:t>𝑥</m:t>
                                    </m:r>
                                  </m:e>
                                  <m:sub>
                                    <m:r>
                                      <a:rPr lang="en-US" sz="1600" i="1">
                                        <a:solidFill>
                                          <a:schemeClr val="tx2">
                                            <a:lumMod val="75000"/>
                                          </a:schemeClr>
                                        </a:solidFill>
                                        <a:latin typeface="Cambria Math" panose="02040503050406030204" pitchFamily="18" charset="0"/>
                                      </a:rPr>
                                      <m:t>1</m:t>
                                    </m:r>
                                  </m:sub>
                                </m:sSub>
                              </m:e>
                            </m:d>
                            <m:r>
                              <a:rPr lang="en-US" sz="1600" i="1">
                                <a:solidFill>
                                  <a:schemeClr val="tx2">
                                    <a:lumMod val="75000"/>
                                  </a:schemeClr>
                                </a:solidFill>
                                <a:latin typeface="Cambria Math" panose="02040503050406030204" pitchFamily="18" charset="0"/>
                              </a:rPr>
                              <m:t>−</m:t>
                            </m:r>
                            <m:r>
                              <a:rPr lang="en-US" sz="1600" i="1">
                                <a:solidFill>
                                  <a:schemeClr val="tx2">
                                    <a:lumMod val="75000"/>
                                  </a:schemeClr>
                                </a:solidFill>
                                <a:latin typeface="Cambria Math" panose="02040503050406030204" pitchFamily="18" charset="0"/>
                              </a:rPr>
                              <m:t>𝑦</m:t>
                            </m:r>
                          </m:e>
                        </m:d>
                      </m:e>
                    </m:d>
                    <m:r>
                      <a:rPr lang="en-US" sz="1600" i="1">
                        <a:latin typeface="Cambria Math" panose="02040503050406030204" pitchFamily="18" charset="0"/>
                      </a:rPr>
                      <m:t>+</m:t>
                    </m:r>
                    <m:sSub>
                      <m:sSubPr>
                        <m:ctrlPr>
                          <a:rPr lang="en-US" sz="1600" i="1" smtClean="0">
                            <a:solidFill>
                              <a:srgbClr val="7030A0"/>
                            </a:solidFill>
                            <a:latin typeface="Cambria Math" panose="02040503050406030204" pitchFamily="18" charset="0"/>
                          </a:rPr>
                        </m:ctrlPr>
                      </m:sSubPr>
                      <m:e>
                        <m:r>
                          <a:rPr lang="en-US" sz="1600" i="1">
                            <a:solidFill>
                              <a:srgbClr val="7030A0"/>
                            </a:solidFill>
                            <a:latin typeface="Cambria Math" panose="02040503050406030204" pitchFamily="18" charset="0"/>
                          </a:rPr>
                          <m:t>𝐸</m:t>
                        </m:r>
                      </m:e>
                      <m:sub>
                        <m:d>
                          <m:dPr>
                            <m:ctrlPr>
                              <a:rPr lang="en-US" sz="1600" i="1">
                                <a:solidFill>
                                  <a:srgbClr val="7030A0"/>
                                </a:solidFill>
                                <a:latin typeface="Cambria Math" panose="02040503050406030204" pitchFamily="18" charset="0"/>
                              </a:rPr>
                            </m:ctrlPr>
                          </m:dPr>
                          <m:e>
                            <m:r>
                              <a:rPr lang="en-US" sz="1600" i="1">
                                <a:solidFill>
                                  <a:srgbClr val="7030A0"/>
                                </a:solidFill>
                                <a:latin typeface="Cambria Math" panose="02040503050406030204" pitchFamily="18" charset="0"/>
                              </a:rPr>
                              <m:t>𝑚</m:t>
                            </m:r>
                            <m:r>
                              <a:rPr lang="en-US" sz="1600" i="1">
                                <a:solidFill>
                                  <a:srgbClr val="7030A0"/>
                                </a:solidFill>
                                <a:latin typeface="Cambria Math" panose="02040503050406030204" pitchFamily="18" charset="0"/>
                              </a:rPr>
                              <m:t>~</m:t>
                            </m:r>
                            <m:r>
                              <a:rPr lang="en-US" sz="1600" i="1">
                                <a:solidFill>
                                  <a:srgbClr val="7030A0"/>
                                </a:solidFill>
                                <a:latin typeface="Cambria Math" panose="02040503050406030204" pitchFamily="18" charset="0"/>
                              </a:rPr>
                              <m:t>𝑀</m:t>
                            </m:r>
                          </m:e>
                        </m:d>
                      </m:sub>
                    </m:sSub>
                    <m:d>
                      <m:dPr>
                        <m:begChr m:val="{"/>
                        <m:endChr m:val="}"/>
                        <m:ctrlPr>
                          <a:rPr lang="en-US" sz="1600" i="1">
                            <a:solidFill>
                              <a:srgbClr val="7030A0"/>
                            </a:solidFill>
                            <a:latin typeface="Cambria Math" panose="02040503050406030204" pitchFamily="18" charset="0"/>
                          </a:rPr>
                        </m:ctrlPr>
                      </m:dPr>
                      <m:e>
                        <m:sSup>
                          <m:sSupPr>
                            <m:ctrlPr>
                              <a:rPr lang="en-US" sz="1600" i="1">
                                <a:solidFill>
                                  <a:srgbClr val="7030A0"/>
                                </a:solidFill>
                                <a:latin typeface="Cambria Math" panose="02040503050406030204" pitchFamily="18" charset="0"/>
                              </a:rPr>
                            </m:ctrlPr>
                          </m:sSupPr>
                          <m:e>
                            <m:r>
                              <a:rPr lang="en-US" sz="1600" i="1">
                                <a:solidFill>
                                  <a:srgbClr val="7030A0"/>
                                </a:solidFill>
                                <a:latin typeface="Cambria Math" panose="02040503050406030204" pitchFamily="18" charset="0"/>
                              </a:rPr>
                              <m:t>𝑚</m:t>
                            </m:r>
                          </m:e>
                          <m:sup>
                            <m:r>
                              <a:rPr lang="en-US" sz="1600" i="1">
                                <a:solidFill>
                                  <a:srgbClr val="7030A0"/>
                                </a:solidFill>
                                <a:latin typeface="Cambria Math" panose="02040503050406030204" pitchFamily="18" charset="0"/>
                              </a:rPr>
                              <m:t>2</m:t>
                            </m:r>
                          </m:sup>
                        </m:sSup>
                      </m:e>
                    </m:d>
                    <m:r>
                      <a:rPr lang="en-US" sz="1600" i="1">
                        <a:latin typeface="Cambria Math" panose="02040503050406030204" pitchFamily="18" charset="0"/>
                      </a:rPr>
                      <m:t>=</m:t>
                    </m:r>
                  </m:oMath>
                </a14:m>
                <a:br>
                  <a:rPr lang="en-US" sz="1600"/>
                </a:br>
                <a14:m>
                  <m:oMath xmlns:m="http://schemas.openxmlformats.org/officeDocument/2006/math">
                    <m:r>
                      <a:rPr lang="en-US" sz="1600" i="1">
                        <a:latin typeface="Cambria Math" panose="02040503050406030204" pitchFamily="18" charset="0"/>
                      </a:rPr>
                      <m:t>=</m:t>
                    </m:r>
                    <m:sSub>
                      <m:sSubPr>
                        <m:ctrlPr>
                          <a:rPr lang="en-US" sz="1600" i="1" smtClean="0">
                            <a:solidFill>
                              <a:srgbClr val="0070C0"/>
                            </a:solidFill>
                            <a:latin typeface="Cambria Math" panose="02040503050406030204" pitchFamily="18" charset="0"/>
                          </a:rPr>
                        </m:ctrlPr>
                      </m:sSubPr>
                      <m:e>
                        <m:r>
                          <a:rPr lang="en-US" sz="1600" b="0" i="1">
                            <a:solidFill>
                              <a:srgbClr val="0070C0"/>
                            </a:solidFill>
                            <a:latin typeface="Cambria Math" panose="02040503050406030204" pitchFamily="18" charset="0"/>
                          </a:rPr>
                          <m:t>𝐿</m:t>
                        </m:r>
                      </m:e>
                      <m:sub>
                        <m:r>
                          <a:rPr lang="en-US" sz="1600" b="0" i="1">
                            <a:solidFill>
                              <a:srgbClr val="0070C0"/>
                            </a:solidFill>
                            <a:latin typeface="Cambria Math" panose="02040503050406030204" pitchFamily="18" charset="0"/>
                          </a:rPr>
                          <m:t>2, </m:t>
                        </m:r>
                        <m:r>
                          <a:rPr lang="en-US" sz="1600" b="0" i="1">
                            <a:solidFill>
                              <a:srgbClr val="0070C0"/>
                            </a:solidFill>
                            <a:latin typeface="Cambria Math" panose="02040503050406030204" pitchFamily="18" charset="0"/>
                          </a:rPr>
                          <m:t>𝑛</m:t>
                        </m:r>
                        <m:r>
                          <a:rPr lang="en-US" sz="1600" b="0" i="1">
                            <a:solidFill>
                              <a:srgbClr val="0070C0"/>
                            </a:solidFill>
                            <a:latin typeface="Cambria Math" panose="02040503050406030204" pitchFamily="18" charset="0"/>
                          </a:rPr>
                          <m:t>2</m:t>
                        </m:r>
                        <m:r>
                          <a:rPr lang="en-US" sz="1600" b="0" i="1">
                            <a:solidFill>
                              <a:srgbClr val="0070C0"/>
                            </a:solidFill>
                            <a:latin typeface="Cambria Math" panose="02040503050406030204" pitchFamily="18" charset="0"/>
                          </a:rPr>
                          <m:t>𝑐</m:t>
                        </m:r>
                      </m:sub>
                    </m:sSub>
                    <m:r>
                      <a:rPr lang="en-US" sz="1600" i="1">
                        <a:latin typeface="Cambria Math" panose="02040503050406030204" pitchFamily="18" charset="0"/>
                      </a:rPr>
                      <m:t>+</m:t>
                    </m:r>
                    <m:r>
                      <a:rPr lang="en-US" sz="1600" i="1" smtClean="0">
                        <a:solidFill>
                          <a:srgbClr val="7030A0"/>
                        </a:solidFill>
                        <a:latin typeface="Cambria Math" panose="02040503050406030204" pitchFamily="18" charset="0"/>
                      </a:rPr>
                      <m:t>𝑉𝑎𝑟</m:t>
                    </m:r>
                    <m:d>
                      <m:dPr>
                        <m:ctrlPr>
                          <a:rPr lang="en-US" sz="1600" i="1">
                            <a:solidFill>
                              <a:srgbClr val="7030A0"/>
                            </a:solidFill>
                            <a:latin typeface="Cambria Math" panose="02040503050406030204" pitchFamily="18" charset="0"/>
                          </a:rPr>
                        </m:ctrlPr>
                      </m:dPr>
                      <m:e>
                        <m:r>
                          <a:rPr lang="en-US" sz="1600" i="1">
                            <a:solidFill>
                              <a:srgbClr val="7030A0"/>
                            </a:solidFill>
                            <a:latin typeface="Cambria Math" panose="02040503050406030204" pitchFamily="18" charset="0"/>
                          </a:rPr>
                          <m:t>𝑚</m:t>
                        </m:r>
                      </m:e>
                    </m:d>
                    <m:r>
                      <a:rPr lang="en-US" sz="1600" i="1">
                        <a:solidFill>
                          <a:srgbClr val="7030A0"/>
                        </a:solidFill>
                        <a:latin typeface="Cambria Math" panose="02040503050406030204" pitchFamily="18" charset="0"/>
                      </a:rPr>
                      <m:t>+</m:t>
                    </m:r>
                    <m:sSub>
                      <m:sSubPr>
                        <m:ctrlPr>
                          <a:rPr lang="en-US" sz="1600" i="1" smtClean="0">
                            <a:solidFill>
                              <a:srgbClr val="7030A0"/>
                            </a:solidFill>
                            <a:latin typeface="Cambria Math" panose="02040503050406030204" pitchFamily="18" charset="0"/>
                            <a:ea typeface="Times New Roman" panose="02020603050405020304" pitchFamily="18" charset="0"/>
                          </a:rPr>
                        </m:ctrlPr>
                      </m:sSubPr>
                      <m:e>
                        <m:r>
                          <a:rPr lang="en-US" sz="1600" i="1">
                            <a:solidFill>
                              <a:srgbClr val="7030A0"/>
                            </a:solidFill>
                            <a:latin typeface="Cambria Math" panose="02040503050406030204" pitchFamily="18" charset="0"/>
                            <a:ea typeface="Times New Roman" panose="02020603050405020304" pitchFamily="18" charset="0"/>
                            <a:cs typeface="Arial" panose="020B0604020202020204" pitchFamily="34" charset="0"/>
                          </a:rPr>
                          <m:t>(</m:t>
                        </m:r>
                        <m:r>
                          <a:rPr lang="en-US" sz="1600" i="1">
                            <a:solidFill>
                              <a:srgbClr val="7030A0"/>
                            </a:solidFill>
                            <a:latin typeface="Cambria Math" panose="02040503050406030204" pitchFamily="18" charset="0"/>
                            <a:ea typeface="Times New Roman" panose="02020603050405020304" pitchFamily="18" charset="0"/>
                            <a:cs typeface="Arial" panose="020B0604020202020204" pitchFamily="34" charset="0"/>
                          </a:rPr>
                          <m:t>𝐸</m:t>
                        </m:r>
                      </m:e>
                      <m:sub>
                        <m:d>
                          <m:dPr>
                            <m:ctrlPr>
                              <a:rPr lang="en-US" sz="1600" i="1">
                                <a:solidFill>
                                  <a:srgbClr val="7030A0"/>
                                </a:solidFill>
                                <a:latin typeface="Cambria Math" panose="02040503050406030204" pitchFamily="18" charset="0"/>
                                <a:ea typeface="Times New Roman" panose="02020603050405020304" pitchFamily="18" charset="0"/>
                              </a:rPr>
                            </m:ctrlPr>
                          </m:dPr>
                          <m:e>
                            <m:r>
                              <a:rPr lang="en-US" sz="1600" i="1">
                                <a:solidFill>
                                  <a:srgbClr val="7030A0"/>
                                </a:solidFill>
                                <a:latin typeface="Cambria Math" panose="02040503050406030204" pitchFamily="18" charset="0"/>
                                <a:ea typeface="Times New Roman" panose="02020603050405020304" pitchFamily="18" charset="0"/>
                                <a:cs typeface="Arial" panose="020B0604020202020204" pitchFamily="34" charset="0"/>
                              </a:rPr>
                              <m:t>𝑚</m:t>
                            </m:r>
                            <m:r>
                              <a:rPr lang="en-US" sz="1600" i="1">
                                <a:solidFill>
                                  <a:srgbClr val="7030A0"/>
                                </a:solidFill>
                                <a:latin typeface="Cambria Math" panose="02040503050406030204" pitchFamily="18" charset="0"/>
                                <a:ea typeface="Times New Roman" panose="02020603050405020304" pitchFamily="18" charset="0"/>
                                <a:cs typeface="Arial" panose="020B0604020202020204" pitchFamily="34" charset="0"/>
                              </a:rPr>
                              <m:t>~</m:t>
                            </m:r>
                            <m:r>
                              <a:rPr lang="en-US" sz="1600" i="1">
                                <a:solidFill>
                                  <a:srgbClr val="7030A0"/>
                                </a:solidFill>
                                <a:latin typeface="Cambria Math" panose="02040503050406030204" pitchFamily="18" charset="0"/>
                                <a:ea typeface="Times New Roman" panose="02020603050405020304" pitchFamily="18" charset="0"/>
                                <a:cs typeface="Arial" panose="020B0604020202020204" pitchFamily="34" charset="0"/>
                              </a:rPr>
                              <m:t>𝑀</m:t>
                            </m:r>
                          </m:e>
                        </m:d>
                      </m:sub>
                    </m:sSub>
                    <m:sSup>
                      <m:sSupPr>
                        <m:ctrlPr>
                          <a:rPr lang="en-US" sz="1600" i="1">
                            <a:solidFill>
                              <a:srgbClr val="7030A0"/>
                            </a:solidFill>
                            <a:latin typeface="Cambria Math" panose="02040503050406030204" pitchFamily="18" charset="0"/>
                            <a:ea typeface="Times New Roman" panose="02020603050405020304" pitchFamily="18" charset="0"/>
                          </a:rPr>
                        </m:ctrlPr>
                      </m:sSupPr>
                      <m:e>
                        <m:d>
                          <m:dPr>
                            <m:begChr m:val="{"/>
                            <m:endChr m:val="}"/>
                            <m:ctrlPr>
                              <a:rPr lang="en-US" sz="1600" i="1">
                                <a:solidFill>
                                  <a:srgbClr val="7030A0"/>
                                </a:solidFill>
                                <a:latin typeface="Cambria Math" panose="02040503050406030204" pitchFamily="18" charset="0"/>
                                <a:ea typeface="Times New Roman" panose="02020603050405020304" pitchFamily="18" charset="0"/>
                              </a:rPr>
                            </m:ctrlPr>
                          </m:dPr>
                          <m:e>
                            <m:r>
                              <a:rPr lang="en-US" sz="1600" i="1">
                                <a:solidFill>
                                  <a:srgbClr val="7030A0"/>
                                </a:solidFill>
                                <a:latin typeface="Cambria Math" panose="02040503050406030204" pitchFamily="18" charset="0"/>
                                <a:ea typeface="Times New Roman" panose="02020603050405020304" pitchFamily="18" charset="0"/>
                                <a:cs typeface="Arial" panose="020B0604020202020204" pitchFamily="34" charset="0"/>
                              </a:rPr>
                              <m:t>𝑚</m:t>
                            </m:r>
                          </m:e>
                        </m:d>
                        <m:r>
                          <a:rPr lang="en-US" sz="1600" i="1">
                            <a:solidFill>
                              <a:srgbClr val="7030A0"/>
                            </a:solidFill>
                            <a:latin typeface="Cambria Math" panose="02040503050406030204" pitchFamily="18" charset="0"/>
                            <a:ea typeface="Times New Roman" panose="02020603050405020304" pitchFamily="18" charset="0"/>
                            <a:cs typeface="Arial" panose="020B0604020202020204" pitchFamily="34" charset="0"/>
                          </a:rPr>
                          <m:t>)</m:t>
                        </m:r>
                      </m:e>
                      <m:sup>
                        <m:r>
                          <a:rPr lang="en-US" sz="1600" i="1">
                            <a:solidFill>
                              <a:srgbClr val="7030A0"/>
                            </a:solidFill>
                            <a:latin typeface="Cambria Math" panose="02040503050406030204" pitchFamily="18" charset="0"/>
                            <a:ea typeface="Times New Roman" panose="02020603050405020304" pitchFamily="18" charset="0"/>
                            <a:cs typeface="Arial" panose="020B0604020202020204" pitchFamily="34" charset="0"/>
                          </a:rPr>
                          <m:t>2</m:t>
                        </m:r>
                      </m:sup>
                    </m:sSup>
                  </m:oMath>
                </a14:m>
                <a:r>
                  <a:rPr lang="en-US" sz="1600"/>
                  <a:t> = </a:t>
                </a:r>
                <a14:m>
                  <m:oMath xmlns:m="http://schemas.openxmlformats.org/officeDocument/2006/math">
                    <m:sSub>
                      <m:sSubPr>
                        <m:ctrlPr>
                          <a:rPr lang="en-US" sz="1600" b="1" i="1">
                            <a:solidFill>
                              <a:srgbClr val="0070C0"/>
                            </a:solidFill>
                            <a:latin typeface="Cambria Math" panose="02040503050406030204" pitchFamily="18" charset="0"/>
                          </a:rPr>
                        </m:ctrlPr>
                      </m:sSubPr>
                      <m:e>
                        <m:r>
                          <a:rPr lang="en-US" sz="1600" b="1" i="1">
                            <a:solidFill>
                              <a:srgbClr val="0070C0"/>
                            </a:solidFill>
                            <a:latin typeface="Cambria Math" panose="02040503050406030204" pitchFamily="18" charset="0"/>
                          </a:rPr>
                          <m:t>𝑳</m:t>
                        </m:r>
                      </m:e>
                      <m:sub>
                        <m:r>
                          <a:rPr lang="en-US" sz="1600" b="1" i="1">
                            <a:solidFill>
                              <a:srgbClr val="0070C0"/>
                            </a:solidFill>
                            <a:latin typeface="Cambria Math" panose="02040503050406030204" pitchFamily="18" charset="0"/>
                          </a:rPr>
                          <m:t>𝟐</m:t>
                        </m:r>
                        <m:r>
                          <a:rPr lang="en-US" sz="1600" b="1" i="1">
                            <a:solidFill>
                              <a:srgbClr val="0070C0"/>
                            </a:solidFill>
                            <a:latin typeface="Cambria Math" panose="02040503050406030204" pitchFamily="18" charset="0"/>
                          </a:rPr>
                          <m:t>, </m:t>
                        </m:r>
                        <m:r>
                          <a:rPr lang="en-US" sz="1600" b="1" i="1">
                            <a:solidFill>
                              <a:srgbClr val="0070C0"/>
                            </a:solidFill>
                            <a:latin typeface="Cambria Math" panose="02040503050406030204" pitchFamily="18" charset="0"/>
                          </a:rPr>
                          <m:t>𝒏</m:t>
                        </m:r>
                        <m:r>
                          <a:rPr lang="en-US" sz="1600" b="1" i="1">
                            <a:solidFill>
                              <a:srgbClr val="0070C0"/>
                            </a:solidFill>
                            <a:latin typeface="Cambria Math" panose="02040503050406030204" pitchFamily="18" charset="0"/>
                          </a:rPr>
                          <m:t>𝟐</m:t>
                        </m:r>
                        <m:r>
                          <a:rPr lang="en-US" sz="1600" b="1" i="1">
                            <a:solidFill>
                              <a:srgbClr val="0070C0"/>
                            </a:solidFill>
                            <a:latin typeface="Cambria Math" panose="02040503050406030204" pitchFamily="18" charset="0"/>
                          </a:rPr>
                          <m:t>𝒄</m:t>
                        </m:r>
                      </m:sub>
                    </m:sSub>
                  </m:oMath>
                </a14:m>
                <a:endParaRPr lang="en-US" sz="1600"/>
              </a:p>
            </p:txBody>
          </p:sp>
        </mc:Choice>
        <mc:Fallback>
          <p:sp>
            <p:nvSpPr>
              <p:cNvPr id="2" name="תיבת טקסט 1">
                <a:extLst>
                  <a:ext uri="{FF2B5EF4-FFF2-40B4-BE49-F238E27FC236}">
                    <a16:creationId xmlns:a16="http://schemas.microsoft.com/office/drawing/2014/main" id="{A63F1446-22ED-523B-4971-04423EDDF7BB}"/>
                  </a:ext>
                </a:extLst>
              </p:cNvPr>
              <p:cNvSpPr txBox="1">
                <a:spLocks noRot="1" noChangeAspect="1" noMove="1" noResize="1" noEditPoints="1" noAdjustHandles="1" noChangeArrowheads="1" noChangeShapeType="1" noTextEdit="1"/>
              </p:cNvSpPr>
              <p:nvPr/>
            </p:nvSpPr>
            <p:spPr>
              <a:xfrm>
                <a:off x="394850" y="1507656"/>
                <a:ext cx="8029150" cy="3143553"/>
              </a:xfrm>
              <a:prstGeom prst="rect">
                <a:avLst/>
              </a:prstGeom>
              <a:blipFill>
                <a:blip r:embed="rId3"/>
                <a:stretch>
                  <a:fillRect l="-136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2057B3CB-D3B2-FFDB-45A6-A0AA136A605C}"/>
              </a:ext>
            </a:extLst>
          </p:cNvPr>
          <p:cNvSpPr txBox="1"/>
          <p:nvPr/>
        </p:nvSpPr>
        <p:spPr>
          <a:xfrm>
            <a:off x="4344271" y="4550735"/>
            <a:ext cx="390762" cy="307777"/>
          </a:xfrm>
          <a:prstGeom prst="rect">
            <a:avLst/>
          </a:prstGeom>
          <a:noFill/>
        </p:spPr>
        <p:txBody>
          <a:bodyPr wrap="square" rtlCol="0">
            <a:spAutoFit/>
          </a:bodyPr>
          <a:lstStyle/>
          <a:p>
            <a:r>
              <a:rPr lang="en-US"/>
              <a:t>11</a:t>
            </a:r>
          </a:p>
        </p:txBody>
      </p:sp>
    </p:spTree>
    <p:extLst>
      <p:ext uri="{BB962C8B-B14F-4D97-AF65-F5344CB8AC3E}">
        <p14:creationId xmlns:p14="http://schemas.microsoft.com/office/powerpoint/2010/main" val="1879978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4"/>
          <p:cNvSpPr txBox="1">
            <a:spLocks noGrp="1"/>
          </p:cNvSpPr>
          <p:nvPr>
            <p:ph type="title"/>
          </p:nvPr>
        </p:nvSpPr>
        <p:spPr>
          <a:xfrm>
            <a:off x="720000" y="445025"/>
            <a:ext cx="7704000" cy="6314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Flow diagram</a:t>
            </a:r>
          </a:p>
        </p:txBody>
      </p:sp>
      <p:sp>
        <p:nvSpPr>
          <p:cNvPr id="8" name="Google Shape;431;p44">
            <a:extLst>
              <a:ext uri="{FF2B5EF4-FFF2-40B4-BE49-F238E27FC236}">
                <a16:creationId xmlns:a16="http://schemas.microsoft.com/office/drawing/2014/main" id="{A17E8980-0C70-C086-B19D-331E37A06B25}"/>
              </a:ext>
            </a:extLst>
          </p:cNvPr>
          <p:cNvSpPr txBox="1">
            <a:spLocks/>
          </p:cNvSpPr>
          <p:nvPr/>
        </p:nvSpPr>
        <p:spPr>
          <a:xfrm>
            <a:off x="1486300" y="1806426"/>
            <a:ext cx="5922900" cy="45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Inter"/>
              <a:buNone/>
              <a:defRPr sz="1200" b="0" i="0" u="none" strike="noStrike" cap="none">
                <a:solidFill>
                  <a:schemeClr val="dk1"/>
                </a:solidFill>
                <a:latin typeface="Inter"/>
                <a:ea typeface="Inter"/>
                <a:cs typeface="Inter"/>
                <a:sym typeface="Inter"/>
              </a:defRPr>
            </a:lvl1pPr>
            <a:lvl2pPr marL="914400" marR="0" lvl="1"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2pPr>
            <a:lvl3pPr marL="1371600" marR="0" lvl="2"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3pPr>
            <a:lvl4pPr marL="1828800" marR="0" lvl="3"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4pPr>
            <a:lvl5pPr marL="2286000" marR="0" lvl="4"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5pPr>
            <a:lvl6pPr marL="2743200" marR="0" lvl="5"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6pPr>
            <a:lvl7pPr marL="3200400" marR="0" lvl="6"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7pPr>
            <a:lvl8pPr marL="3657600" marR="0" lvl="7"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8pPr>
            <a:lvl9pPr marL="4114800" marR="0" lvl="8"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9pPr>
          </a:lstStyle>
          <a:p>
            <a:pPr marL="0" indent="0"/>
            <a:endParaRPr lang="en-US"/>
          </a:p>
        </p:txBody>
      </p:sp>
      <p:pic>
        <p:nvPicPr>
          <p:cNvPr id="46" name="Picture 45">
            <a:extLst>
              <a:ext uri="{FF2B5EF4-FFF2-40B4-BE49-F238E27FC236}">
                <a16:creationId xmlns:a16="http://schemas.microsoft.com/office/drawing/2014/main" id="{847F9E46-53A6-0958-7352-594949EFF0C1}"/>
              </a:ext>
            </a:extLst>
          </p:cNvPr>
          <p:cNvPicPr>
            <a:picLocks noChangeAspect="1"/>
          </p:cNvPicPr>
          <p:nvPr/>
        </p:nvPicPr>
        <p:blipFill rotWithShape="1">
          <a:blip r:embed="rId3"/>
          <a:srcRect l="2566" t="2717" r="1724" b="3611"/>
          <a:stretch/>
        </p:blipFill>
        <p:spPr>
          <a:xfrm>
            <a:off x="2074644" y="1076485"/>
            <a:ext cx="4930015" cy="34742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extBox 1">
            <a:extLst>
              <a:ext uri="{FF2B5EF4-FFF2-40B4-BE49-F238E27FC236}">
                <a16:creationId xmlns:a16="http://schemas.microsoft.com/office/drawing/2014/main" id="{11C1EDAB-4E27-CC29-8B41-FA508F0AD947}"/>
              </a:ext>
            </a:extLst>
          </p:cNvPr>
          <p:cNvSpPr txBox="1"/>
          <p:nvPr/>
        </p:nvSpPr>
        <p:spPr>
          <a:xfrm>
            <a:off x="4344271" y="4550735"/>
            <a:ext cx="390762" cy="307777"/>
          </a:xfrm>
          <a:prstGeom prst="rect">
            <a:avLst/>
          </a:prstGeom>
          <a:noFill/>
        </p:spPr>
        <p:txBody>
          <a:bodyPr wrap="square" rtlCol="0">
            <a:spAutoFit/>
          </a:bodyPr>
          <a:lstStyle/>
          <a:p>
            <a:r>
              <a:rPr lang="en-US"/>
              <a:t>12</a:t>
            </a:r>
          </a:p>
        </p:txBody>
      </p:sp>
    </p:spTree>
    <p:extLst>
      <p:ext uri="{BB962C8B-B14F-4D97-AF65-F5344CB8AC3E}">
        <p14:creationId xmlns:p14="http://schemas.microsoft.com/office/powerpoint/2010/main" val="1152884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4"/>
          <p:cNvSpPr txBox="1">
            <a:spLocks noGrp="1"/>
          </p:cNvSpPr>
          <p:nvPr>
            <p:ph type="title"/>
          </p:nvPr>
        </p:nvSpPr>
        <p:spPr>
          <a:xfrm>
            <a:off x="720000" y="445025"/>
            <a:ext cx="7704000" cy="6314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Model architecture </a:t>
            </a:r>
          </a:p>
        </p:txBody>
      </p:sp>
      <p:pic>
        <p:nvPicPr>
          <p:cNvPr id="3" name="תמונה 2">
            <a:extLst>
              <a:ext uri="{FF2B5EF4-FFF2-40B4-BE49-F238E27FC236}">
                <a16:creationId xmlns:a16="http://schemas.microsoft.com/office/drawing/2014/main" id="{EFE9BF07-F581-1331-13D1-00EDE26B906D}"/>
              </a:ext>
            </a:extLst>
          </p:cNvPr>
          <p:cNvPicPr>
            <a:picLocks noChangeAspect="1"/>
          </p:cNvPicPr>
          <p:nvPr/>
        </p:nvPicPr>
        <p:blipFill>
          <a:blip r:embed="rId3"/>
          <a:stretch>
            <a:fillRect/>
          </a:stretch>
        </p:blipFill>
        <p:spPr>
          <a:xfrm>
            <a:off x="4674414" y="1069296"/>
            <a:ext cx="4365457" cy="2141751"/>
          </a:xfrm>
          <a:prstGeom prst="rect">
            <a:avLst/>
          </a:prstGeom>
          <a:ln>
            <a:noFill/>
          </a:ln>
          <a:effectLst>
            <a:softEdge rad="112500"/>
          </a:effectLst>
        </p:spPr>
      </p:pic>
      <mc:AlternateContent xmlns:mc="http://schemas.openxmlformats.org/markup-compatibility/2006">
        <mc:Choice xmlns:a14="http://schemas.microsoft.com/office/drawing/2010/main" Requires="a14">
          <p:sp>
            <p:nvSpPr>
              <p:cNvPr id="4" name="תיבת טקסט 3">
                <a:extLst>
                  <a:ext uri="{FF2B5EF4-FFF2-40B4-BE49-F238E27FC236}">
                    <a16:creationId xmlns:a16="http://schemas.microsoft.com/office/drawing/2014/main" id="{B6166827-5001-A807-6829-A3891411BC34}"/>
                  </a:ext>
                </a:extLst>
              </p:cNvPr>
              <p:cNvSpPr txBox="1"/>
              <p:nvPr/>
            </p:nvSpPr>
            <p:spPr>
              <a:xfrm>
                <a:off x="416374" y="1069296"/>
                <a:ext cx="4561667" cy="3977499"/>
              </a:xfrm>
              <a:prstGeom prst="rect">
                <a:avLst/>
              </a:prstGeom>
              <a:noFill/>
            </p:spPr>
            <p:txBody>
              <a:bodyPr wrap="square" rtlCol="1">
                <a:spAutoFit/>
              </a:bodyPr>
              <a:lstStyle/>
              <a:p>
                <a:r>
                  <a:rPr lang="en-US">
                    <a:solidFill>
                      <a:srgbClr val="344443"/>
                    </a:solidFill>
                    <a:latin typeface="Inter" panose="020B0604020202020204" charset="0"/>
                    <a:ea typeface="Inter" panose="020B0604020202020204" charset="0"/>
                  </a:rPr>
                  <a:t>The overall architecture of the model as shown </a:t>
                </a:r>
                <a:br>
                  <a:rPr lang="en-US">
                    <a:solidFill>
                      <a:srgbClr val="344443"/>
                    </a:solidFill>
                    <a:latin typeface="Inter" panose="020B0604020202020204" charset="0"/>
                    <a:ea typeface="Inter" panose="020B0604020202020204" charset="0"/>
                  </a:rPr>
                </a:br>
                <a:r>
                  <a:rPr lang="en-US">
                    <a:solidFill>
                      <a:srgbClr val="344443"/>
                    </a:solidFill>
                    <a:latin typeface="Inter" panose="020B0604020202020204" charset="0"/>
                    <a:ea typeface="Inter" panose="020B0604020202020204" charset="0"/>
                  </a:rPr>
                  <a:t>on the right is built to work with audio signals.</a:t>
                </a:r>
              </a:p>
              <a:p>
                <a:endParaRPr lang="en-US">
                  <a:solidFill>
                    <a:srgbClr val="344443"/>
                  </a:solidFill>
                  <a:latin typeface="Inter" panose="020B0604020202020204" charset="0"/>
                  <a:ea typeface="Inter" panose="020B0604020202020204" charset="0"/>
                </a:endParaRPr>
              </a:p>
              <a:p>
                <a:r>
                  <a:rPr lang="en-US" u="sng">
                    <a:solidFill>
                      <a:srgbClr val="344443"/>
                    </a:solidFill>
                    <a:latin typeface="Inter" panose="020B0604020202020204" charset="0"/>
                    <a:ea typeface="Inter" panose="020B0604020202020204" charset="0"/>
                  </a:rPr>
                  <a:t>5 main parts of the model’s architecture:</a:t>
                </a:r>
              </a:p>
              <a:p>
                <a:pPr marL="285750" indent="-285750">
                  <a:buClr>
                    <a:srgbClr val="344443"/>
                  </a:buClr>
                  <a:buSzPct val="150000"/>
                  <a:buFont typeface="Arial" panose="020B0604020202020204" pitchFamily="34" charset="0"/>
                  <a:buChar char="•"/>
                </a:pPr>
                <a:r>
                  <a:rPr lang="en-US" b="1">
                    <a:solidFill>
                      <a:srgbClr val="344443"/>
                    </a:solidFill>
                    <a:latin typeface="Inter" panose="020B0604020202020204" charset="0"/>
                    <a:ea typeface="Inter" panose="020B0604020202020204" charset="0"/>
                  </a:rPr>
                  <a:t>An input </a:t>
                </a:r>
                <a14:m>
                  <m:oMath xmlns:m="http://schemas.openxmlformats.org/officeDocument/2006/math">
                    <m:r>
                      <a:rPr lang="en-US" sz="1800" b="1" i="1" smtClean="0">
                        <a:solidFill>
                          <a:srgbClr val="344443"/>
                        </a:solidFill>
                        <a:latin typeface="Cambria Math" panose="02040503050406030204" pitchFamily="18" charset="0"/>
                      </a:rPr>
                      <m:t>𝒙</m:t>
                    </m:r>
                  </m:oMath>
                </a14:m>
                <a:r>
                  <a:rPr lang="en-US">
                    <a:solidFill>
                      <a:srgbClr val="344443"/>
                    </a:solidFill>
                    <a:latin typeface="Inter" panose="020B0604020202020204" charset="0"/>
                    <a:ea typeface="Inter" panose="020B0604020202020204" charset="0"/>
                  </a:rPr>
                  <a:t> is a </a:t>
                </a:r>
                <a:r>
                  <a:rPr lang="en-US" b="1">
                    <a:solidFill>
                      <a:schemeClr val="tx2"/>
                    </a:solidFill>
                    <a:latin typeface="Inter" panose="020B0604020202020204" charset="0"/>
                    <a:ea typeface="Inter" panose="020B0604020202020204" charset="0"/>
                  </a:rPr>
                  <a:t>noisy waveform </a:t>
                </a:r>
                <a:r>
                  <a:rPr lang="en-US">
                    <a:solidFill>
                      <a:srgbClr val="344443"/>
                    </a:solidFill>
                    <a:latin typeface="Inter" panose="020B0604020202020204" charset="0"/>
                    <a:ea typeface="Inter" panose="020B0604020202020204" charset="0"/>
                  </a:rPr>
                  <a:t>in </a:t>
                </a:r>
                <a:br>
                  <a:rPr lang="en-US">
                    <a:solidFill>
                      <a:srgbClr val="344443"/>
                    </a:solidFill>
                    <a:latin typeface="Inter" panose="020B0604020202020204" charset="0"/>
                    <a:ea typeface="Inter" panose="020B0604020202020204" charset="0"/>
                  </a:rPr>
                </a:br>
                <a:r>
                  <a:rPr lang="en-US">
                    <a:solidFill>
                      <a:srgbClr val="344443"/>
                    </a:solidFill>
                    <a:latin typeface="Inter" panose="020B0604020202020204" charset="0"/>
                    <a:ea typeface="Inter" panose="020B0604020202020204" charset="0"/>
                  </a:rPr>
                  <a:t>time domain.</a:t>
                </a:r>
                <a:br>
                  <a:rPr lang="en-US">
                    <a:solidFill>
                      <a:srgbClr val="344443"/>
                    </a:solidFill>
                    <a:latin typeface="Inter" panose="020B0604020202020204" charset="0"/>
                    <a:ea typeface="Inter" panose="020B0604020202020204" charset="0"/>
                  </a:rPr>
                </a:br>
                <a:endParaRPr lang="en-US">
                  <a:solidFill>
                    <a:srgbClr val="344443"/>
                  </a:solidFill>
                  <a:latin typeface="Inter" panose="020B0604020202020204" charset="0"/>
                  <a:ea typeface="Inter" panose="020B0604020202020204" charset="0"/>
                </a:endParaRPr>
              </a:p>
              <a:p>
                <a:pPr marL="285750" indent="-285750">
                  <a:buClr>
                    <a:srgbClr val="344443"/>
                  </a:buClr>
                  <a:buSzPct val="150000"/>
                  <a:buFont typeface="Arial" panose="020B0604020202020204" pitchFamily="34" charset="0"/>
                  <a:buChar char="•"/>
                </a:pPr>
                <a:r>
                  <a:rPr lang="en-US">
                    <a:solidFill>
                      <a:srgbClr val="344443"/>
                    </a:solidFill>
                    <a:latin typeface="Inter" panose="020B0604020202020204" charset="0"/>
                    <a:ea typeface="Inter" panose="020B0604020202020204" charset="0"/>
                  </a:rPr>
                  <a:t>The time domain waveform is converted into </a:t>
                </a:r>
                <a:br>
                  <a:rPr lang="en-US">
                    <a:solidFill>
                      <a:srgbClr val="344443"/>
                    </a:solidFill>
                    <a:latin typeface="Inter" panose="020B0604020202020204" charset="0"/>
                    <a:ea typeface="Inter" panose="020B0604020202020204" charset="0"/>
                  </a:rPr>
                </a:br>
                <a:r>
                  <a:rPr lang="en-US">
                    <a:solidFill>
                      <a:srgbClr val="344443"/>
                    </a:solidFill>
                    <a:latin typeface="Inter" panose="020B0604020202020204" charset="0"/>
                    <a:ea typeface="Inter" panose="020B0604020202020204" charset="0"/>
                  </a:rPr>
                  <a:t>the frequency domain using the </a:t>
                </a:r>
                <a:br>
                  <a:rPr lang="en-US">
                    <a:solidFill>
                      <a:srgbClr val="344443"/>
                    </a:solidFill>
                    <a:latin typeface="Inter" panose="020B0604020202020204" charset="0"/>
                    <a:ea typeface="Inter" panose="020B0604020202020204" charset="0"/>
                  </a:rPr>
                </a:br>
                <a:r>
                  <a:rPr lang="en-US">
                    <a:solidFill>
                      <a:srgbClr val="344443"/>
                    </a:solidFill>
                    <a:latin typeface="Inter" panose="020B0604020202020204" charset="0"/>
                    <a:ea typeface="Inter" panose="020B0604020202020204" charset="0"/>
                  </a:rPr>
                  <a:t>Short Time Fourier Transform. </a:t>
                </a:r>
                <a:br>
                  <a:rPr lang="en-US">
                    <a:solidFill>
                      <a:srgbClr val="344443"/>
                    </a:solidFill>
                    <a:latin typeface="Inter" panose="020B0604020202020204" charset="0"/>
                    <a:ea typeface="Inter" panose="020B0604020202020204" charset="0"/>
                  </a:rPr>
                </a:br>
                <a:r>
                  <a:rPr lang="en-US">
                    <a:solidFill>
                      <a:srgbClr val="344443"/>
                    </a:solidFill>
                    <a:latin typeface="Inter" panose="020B0604020202020204" charset="0"/>
                    <a:ea typeface="Inter" panose="020B0604020202020204" charset="0"/>
                  </a:rPr>
                  <a:t>This transform </a:t>
                </a:r>
                <a:r>
                  <a:rPr lang="en-US" b="1">
                    <a:solidFill>
                      <a:srgbClr val="344443"/>
                    </a:solidFill>
                    <a:latin typeface="Inter" panose="020B0604020202020204" charset="0"/>
                    <a:ea typeface="Inter" panose="020B0604020202020204" charset="0"/>
                  </a:rPr>
                  <a:t>outputs </a:t>
                </a:r>
                <a:r>
                  <a:rPr lang="en-US">
                    <a:solidFill>
                      <a:srgbClr val="344443"/>
                    </a:solidFill>
                    <a:latin typeface="Inter" panose="020B0604020202020204" charset="0"/>
                    <a:ea typeface="Inter" panose="020B0604020202020204" charset="0"/>
                  </a:rPr>
                  <a:t>a (noisy) </a:t>
                </a:r>
                <a:r>
                  <a:rPr lang="en-US" b="1">
                    <a:solidFill>
                      <a:srgbClr val="344443"/>
                    </a:solidFill>
                    <a:latin typeface="Inter" panose="020B0604020202020204" charset="0"/>
                    <a:ea typeface="Inter" panose="020B0604020202020204" charset="0"/>
                  </a:rPr>
                  <a:t>complex- matrix spectrogram </a:t>
                </a:r>
                <a14:m>
                  <m:oMath xmlns:m="http://schemas.openxmlformats.org/officeDocument/2006/math">
                    <m:r>
                      <a:rPr lang="en-US" b="1" i="1" smtClean="0">
                        <a:solidFill>
                          <a:srgbClr val="344443"/>
                        </a:solidFill>
                        <a:latin typeface="Cambria Math" panose="02040503050406030204" pitchFamily="18" charset="0"/>
                        <a:ea typeface="Inter" panose="020B0604020202020204" charset="0"/>
                      </a:rPr>
                      <m:t>𝑿</m:t>
                    </m:r>
                  </m:oMath>
                </a14:m>
                <a:r>
                  <a:rPr lang="en-US">
                    <a:solidFill>
                      <a:srgbClr val="344443"/>
                    </a:solidFill>
                    <a:latin typeface="Inter" panose="020B0604020202020204" charset="0"/>
                    <a:ea typeface="Inter" panose="020B0604020202020204" charset="0"/>
                  </a:rPr>
                  <a:t>.</a:t>
                </a:r>
                <a:br>
                  <a:rPr lang="en-US">
                    <a:solidFill>
                      <a:srgbClr val="344443"/>
                    </a:solidFill>
                    <a:latin typeface="Inter" panose="020B0604020202020204" charset="0"/>
                    <a:ea typeface="Inter" panose="020B0604020202020204" charset="0"/>
                  </a:rPr>
                </a:br>
                <a:endParaRPr lang="en-US">
                  <a:solidFill>
                    <a:srgbClr val="344443"/>
                  </a:solidFill>
                  <a:latin typeface="Inter" panose="020B0604020202020204" charset="0"/>
                  <a:ea typeface="Inter" panose="020B0604020202020204" charset="0"/>
                </a:endParaRPr>
              </a:p>
              <a:p>
                <a:pPr marL="285750" indent="-285750">
                  <a:buClr>
                    <a:srgbClr val="344443"/>
                  </a:buClr>
                  <a:buSzPct val="150000"/>
                  <a:buFont typeface="Arial" panose="020B0604020202020204" pitchFamily="34" charset="0"/>
                  <a:buChar char="•"/>
                </a:pPr>
                <a:r>
                  <a:rPr lang="en-US">
                    <a:solidFill>
                      <a:srgbClr val="344443"/>
                    </a:solidFill>
                    <a:latin typeface="Inter" panose="020B0604020202020204" charset="0"/>
                    <a:ea typeface="Inter" panose="020B0604020202020204" charset="0"/>
                  </a:rPr>
                  <a:t>The noisy spectrogram </a:t>
                </a:r>
                <a14:m>
                  <m:oMath xmlns:m="http://schemas.openxmlformats.org/officeDocument/2006/math">
                    <m:r>
                      <a:rPr lang="en-US" b="1" i="1" smtClean="0">
                        <a:solidFill>
                          <a:srgbClr val="344443"/>
                        </a:solidFill>
                        <a:latin typeface="Cambria Math" panose="02040503050406030204" pitchFamily="18" charset="0"/>
                        <a:ea typeface="Inter" panose="020B0604020202020204" charset="0"/>
                      </a:rPr>
                      <m:t>𝑿</m:t>
                    </m:r>
                  </m:oMath>
                </a14:m>
                <a:r>
                  <a:rPr lang="en-US">
                    <a:solidFill>
                      <a:srgbClr val="344443"/>
                    </a:solidFill>
                    <a:latin typeface="Inter" panose="020B0604020202020204" charset="0"/>
                    <a:ea typeface="Inter" panose="020B0604020202020204" charset="0"/>
                  </a:rPr>
                  <a:t> goes through the Deep Complex U-net (DNN) layers </a:t>
                </a:r>
                <a:br>
                  <a:rPr lang="en-US">
                    <a:solidFill>
                      <a:srgbClr val="344443"/>
                    </a:solidFill>
                    <a:latin typeface="Inter" panose="020B0604020202020204" charset="0"/>
                    <a:ea typeface="Inter" panose="020B0604020202020204" charset="0"/>
                  </a:rPr>
                </a:br>
                <a:r>
                  <a:rPr lang="en-US" sz="1050" i="1">
                    <a:solidFill>
                      <a:srgbClr val="344443"/>
                    </a:solidFill>
                    <a:latin typeface="Inter" panose="020B0604020202020204" charset="0"/>
                    <a:ea typeface="Inter" panose="020B0604020202020204" charset="0"/>
                  </a:rPr>
                  <a:t>(will be covered on the next slide) </a:t>
                </a:r>
                <a:br>
                  <a:rPr lang="en-US" sz="1050" i="1">
                    <a:solidFill>
                      <a:srgbClr val="344443"/>
                    </a:solidFill>
                    <a:latin typeface="Inter" panose="020B0604020202020204" charset="0"/>
                    <a:ea typeface="Inter" panose="020B0604020202020204" charset="0"/>
                  </a:rPr>
                </a:br>
                <a:r>
                  <a:rPr lang="en-US">
                    <a:solidFill>
                      <a:srgbClr val="344443"/>
                    </a:solidFill>
                    <a:latin typeface="Inter" panose="020B0604020202020204" charset="0"/>
                    <a:ea typeface="Inter" panose="020B0604020202020204" charset="0"/>
                  </a:rPr>
                  <a:t>and the </a:t>
                </a:r>
                <a:r>
                  <a:rPr lang="en-US" b="1">
                    <a:solidFill>
                      <a:srgbClr val="344443"/>
                    </a:solidFill>
                    <a:latin typeface="Inter" panose="020B0604020202020204" charset="0"/>
                    <a:ea typeface="Inter" panose="020B0604020202020204" charset="0"/>
                  </a:rPr>
                  <a:t>outcome is a Complex Mask </a:t>
                </a:r>
                <a14:m>
                  <m:oMath xmlns:m="http://schemas.openxmlformats.org/officeDocument/2006/math">
                    <m:acc>
                      <m:accPr>
                        <m:chr m:val="̂"/>
                        <m:ctrlPr>
                          <a:rPr lang="en-US" b="1" i="1" smtClean="0">
                            <a:solidFill>
                              <a:srgbClr val="344443"/>
                            </a:solidFill>
                            <a:latin typeface="Cambria Math" panose="02040503050406030204" pitchFamily="18" charset="0"/>
                            <a:ea typeface="Inter" panose="020B0604020202020204" charset="0"/>
                          </a:rPr>
                        </m:ctrlPr>
                      </m:accPr>
                      <m:e>
                        <m:r>
                          <a:rPr lang="en-US" b="1" i="1" smtClean="0">
                            <a:solidFill>
                              <a:srgbClr val="344443"/>
                            </a:solidFill>
                            <a:latin typeface="Cambria Math" panose="02040503050406030204" pitchFamily="18" charset="0"/>
                            <a:ea typeface="Inter" panose="020B0604020202020204" charset="0"/>
                          </a:rPr>
                          <m:t>𝑴</m:t>
                        </m:r>
                      </m:e>
                    </m:acc>
                  </m:oMath>
                </a14:m>
                <a:r>
                  <a:rPr lang="en-US" i="1">
                    <a:solidFill>
                      <a:srgbClr val="344443"/>
                    </a:solidFill>
                    <a:latin typeface="Inter" panose="020B0604020202020204" charset="0"/>
                    <a:ea typeface="Inter" panose="020B0604020202020204" charset="0"/>
                  </a:rPr>
                  <a:t> </a:t>
                </a:r>
                <a:br>
                  <a:rPr lang="en-US" i="1">
                    <a:solidFill>
                      <a:srgbClr val="344443"/>
                    </a:solidFill>
                    <a:latin typeface="Inter" panose="020B0604020202020204" charset="0"/>
                    <a:ea typeface="Inter" panose="020B0604020202020204" charset="0"/>
                  </a:rPr>
                </a:br>
                <a:endParaRPr lang="en-US" i="1">
                  <a:solidFill>
                    <a:srgbClr val="344443"/>
                  </a:solidFill>
                  <a:latin typeface="Inter" panose="020B0604020202020204" charset="0"/>
                  <a:ea typeface="Inter" panose="020B0604020202020204" charset="0"/>
                </a:endParaRPr>
              </a:p>
            </p:txBody>
          </p:sp>
        </mc:Choice>
        <mc:Fallback>
          <p:sp>
            <p:nvSpPr>
              <p:cNvPr id="4" name="תיבת טקסט 3">
                <a:extLst>
                  <a:ext uri="{FF2B5EF4-FFF2-40B4-BE49-F238E27FC236}">
                    <a16:creationId xmlns:a16="http://schemas.microsoft.com/office/drawing/2014/main" id="{B6166827-5001-A807-6829-A3891411BC34}"/>
                  </a:ext>
                </a:extLst>
              </p:cNvPr>
              <p:cNvSpPr txBox="1">
                <a:spLocks noRot="1" noChangeAspect="1" noMove="1" noResize="1" noEditPoints="1" noAdjustHandles="1" noChangeArrowheads="1" noChangeShapeType="1" noTextEdit="1"/>
              </p:cNvSpPr>
              <p:nvPr/>
            </p:nvSpPr>
            <p:spPr>
              <a:xfrm>
                <a:off x="416374" y="1069296"/>
                <a:ext cx="4561667" cy="3977499"/>
              </a:xfrm>
              <a:prstGeom prst="rect">
                <a:avLst/>
              </a:prstGeom>
              <a:blipFill>
                <a:blip r:embed="rId4"/>
                <a:stretch>
                  <a:fillRect l="-1335" t="-15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תיבת טקסט 4">
                <a:extLst>
                  <a:ext uri="{FF2B5EF4-FFF2-40B4-BE49-F238E27FC236}">
                    <a16:creationId xmlns:a16="http://schemas.microsoft.com/office/drawing/2014/main" id="{082E9EAB-12E0-5579-6294-11FB303E0971}"/>
                  </a:ext>
                </a:extLst>
              </p:cNvPr>
              <p:cNvSpPr txBox="1"/>
              <p:nvPr/>
            </p:nvSpPr>
            <p:spPr>
              <a:xfrm>
                <a:off x="4786289" y="3276874"/>
                <a:ext cx="4141705" cy="1617943"/>
              </a:xfrm>
              <a:prstGeom prst="rect">
                <a:avLst/>
              </a:prstGeom>
              <a:noFill/>
            </p:spPr>
            <p:txBody>
              <a:bodyPr wrap="square" rtlCol="1">
                <a:spAutoFit/>
              </a:bodyPr>
              <a:lstStyle/>
              <a:p>
                <a:pPr marL="285750" indent="-285750">
                  <a:buClr>
                    <a:srgbClr val="344443"/>
                  </a:buClr>
                  <a:buSzPct val="150000"/>
                  <a:buFont typeface="Arial" panose="020B0604020202020204" pitchFamily="34" charset="0"/>
                  <a:buChar char="•"/>
                </a:pPr>
                <a:r>
                  <a:rPr lang="en-US">
                    <a:solidFill>
                      <a:srgbClr val="344443"/>
                    </a:solidFill>
                    <a:ea typeface="Inter" panose="020B0604020202020204" charset="0"/>
                  </a:rPr>
                  <a:t>The </a:t>
                </a:r>
                <a:r>
                  <a:rPr lang="en-US" b="1">
                    <a:solidFill>
                      <a:srgbClr val="344443"/>
                    </a:solidFill>
                    <a:ea typeface="Inter" panose="020B0604020202020204" charset="0"/>
                  </a:rPr>
                  <a:t>denoised spectrogram</a:t>
                </a:r>
                <a:r>
                  <a:rPr lang="en-US">
                    <a:solidFill>
                      <a:srgbClr val="344443"/>
                    </a:solidFill>
                    <a:ea typeface="Inter" panose="020B0604020202020204" charset="0"/>
                  </a:rPr>
                  <a:t> is computed </a:t>
                </a:r>
                <a:br>
                  <a:rPr lang="en-US">
                    <a:solidFill>
                      <a:srgbClr val="344443"/>
                    </a:solidFill>
                    <a:ea typeface="Inter" panose="020B0604020202020204" charset="0"/>
                  </a:rPr>
                </a:br>
                <a:r>
                  <a:rPr lang="en-US">
                    <a:solidFill>
                      <a:srgbClr val="344443"/>
                    </a:solidFill>
                    <a:ea typeface="Inter" panose="020B0604020202020204" charset="0"/>
                  </a:rPr>
                  <a:t>by multiplying </a:t>
                </a:r>
                <a14:m>
                  <m:oMath xmlns:m="http://schemas.openxmlformats.org/officeDocument/2006/math">
                    <m:acc>
                      <m:accPr>
                        <m:chr m:val="̂"/>
                        <m:ctrlPr>
                          <a:rPr lang="en-US" b="1" i="1" smtClean="0">
                            <a:solidFill>
                              <a:srgbClr val="344443"/>
                            </a:solidFill>
                            <a:latin typeface="Cambria Math" panose="02040503050406030204" pitchFamily="18" charset="0"/>
                            <a:ea typeface="Inter" panose="020B0604020202020204" charset="0"/>
                          </a:rPr>
                        </m:ctrlPr>
                      </m:accPr>
                      <m:e>
                        <m:r>
                          <a:rPr lang="en-US" b="1" i="1" smtClean="0">
                            <a:solidFill>
                              <a:srgbClr val="344443"/>
                            </a:solidFill>
                            <a:latin typeface="Cambria Math" panose="02040503050406030204" pitchFamily="18" charset="0"/>
                            <a:ea typeface="Inter" panose="020B0604020202020204" charset="0"/>
                          </a:rPr>
                          <m:t>𝑴</m:t>
                        </m:r>
                      </m:e>
                    </m:acc>
                  </m:oMath>
                </a14:m>
                <a:r>
                  <a:rPr lang="en-US" i="1">
                    <a:solidFill>
                      <a:srgbClr val="344443"/>
                    </a:solidFill>
                    <a:latin typeface="Inter" panose="020B0604020202020204" charset="0"/>
                    <a:ea typeface="Inter" panose="020B0604020202020204" charset="0"/>
                  </a:rPr>
                  <a:t> </a:t>
                </a:r>
                <a:r>
                  <a:rPr lang="en-US">
                    <a:solidFill>
                      <a:srgbClr val="344443"/>
                    </a:solidFill>
                    <a:latin typeface="Inter" panose="020B0604020202020204" charset="0"/>
                    <a:ea typeface="Inter" panose="020B0604020202020204" charset="0"/>
                  </a:rPr>
                  <a:t>with </a:t>
                </a:r>
                <a14:m>
                  <m:oMath xmlns:m="http://schemas.openxmlformats.org/officeDocument/2006/math">
                    <m:r>
                      <a:rPr lang="en-US" b="1" i="1">
                        <a:solidFill>
                          <a:srgbClr val="344443"/>
                        </a:solidFill>
                        <a:latin typeface="Cambria Math" panose="02040503050406030204" pitchFamily="18" charset="0"/>
                        <a:ea typeface="Inter" panose="020B0604020202020204" charset="0"/>
                      </a:rPr>
                      <m:t>𝑿</m:t>
                    </m:r>
                  </m:oMath>
                </a14:m>
                <a:r>
                  <a:rPr lang="en-US" i="1">
                    <a:solidFill>
                      <a:srgbClr val="344443"/>
                    </a:solidFill>
                    <a:latin typeface="Inter" panose="020B0604020202020204" charset="0"/>
                    <a:ea typeface="Inter" panose="020B0604020202020204" charset="0"/>
                  </a:rPr>
                  <a:t> </a:t>
                </a:r>
                <a:r>
                  <a:rPr lang="en-US">
                    <a:solidFill>
                      <a:srgbClr val="344443"/>
                    </a:solidFill>
                    <a:latin typeface="Inter" panose="020B0604020202020204" charset="0"/>
                    <a:ea typeface="Inter" panose="020B0604020202020204" charset="0"/>
                  </a:rPr>
                  <a:t>and the output is </a:t>
                </a:r>
                <a:br>
                  <a:rPr lang="en-US">
                    <a:solidFill>
                      <a:srgbClr val="344443"/>
                    </a:solidFill>
                    <a:latin typeface="Inter" panose="020B0604020202020204" charset="0"/>
                    <a:ea typeface="Inter" panose="020B0604020202020204" charset="0"/>
                  </a:rPr>
                </a:br>
                <a:r>
                  <a:rPr lang="en-US">
                    <a:solidFill>
                      <a:srgbClr val="344443"/>
                    </a:solidFill>
                    <a:latin typeface="Inter" panose="020B0604020202020204" charset="0"/>
                    <a:ea typeface="Inter" panose="020B0604020202020204" charset="0"/>
                  </a:rPr>
                  <a:t>a Denoised Spectrogram </a:t>
                </a:r>
                <a14:m>
                  <m:oMath xmlns:m="http://schemas.openxmlformats.org/officeDocument/2006/math">
                    <m:acc>
                      <m:accPr>
                        <m:chr m:val="̂"/>
                        <m:ctrlPr>
                          <a:rPr lang="en-US" b="1" i="1">
                            <a:solidFill>
                              <a:srgbClr val="344443"/>
                            </a:solidFill>
                            <a:latin typeface="Cambria Math" panose="02040503050406030204" pitchFamily="18" charset="0"/>
                            <a:ea typeface="Inter" panose="020B0604020202020204" charset="0"/>
                          </a:rPr>
                        </m:ctrlPr>
                      </m:accPr>
                      <m:e>
                        <m:r>
                          <a:rPr lang="en-US" b="1" i="1" smtClean="0">
                            <a:solidFill>
                              <a:srgbClr val="344443"/>
                            </a:solidFill>
                            <a:latin typeface="Cambria Math" panose="02040503050406030204" pitchFamily="18" charset="0"/>
                            <a:ea typeface="Inter" panose="020B0604020202020204" charset="0"/>
                          </a:rPr>
                          <m:t>𝒀</m:t>
                        </m:r>
                      </m:e>
                    </m:acc>
                  </m:oMath>
                </a14:m>
                <a:r>
                  <a:rPr lang="en-US">
                    <a:solidFill>
                      <a:srgbClr val="344443"/>
                    </a:solidFill>
                    <a:latin typeface="Inter" panose="020B0604020202020204" charset="0"/>
                    <a:ea typeface="Inter" panose="020B0604020202020204" charset="0"/>
                  </a:rPr>
                  <a:t>.</a:t>
                </a:r>
              </a:p>
              <a:p>
                <a:pPr marL="285750" indent="-285750">
                  <a:buClr>
                    <a:srgbClr val="344443"/>
                  </a:buClr>
                  <a:buSzPct val="150000"/>
                  <a:buFont typeface="Arial" panose="020B0604020202020204" pitchFamily="34" charset="0"/>
                  <a:buChar char="•"/>
                </a:pPr>
                <a:endParaRPr lang="en-US">
                  <a:solidFill>
                    <a:srgbClr val="344443"/>
                  </a:solidFill>
                  <a:latin typeface="Inter" panose="020B0604020202020204" charset="0"/>
                  <a:ea typeface="Inter" panose="020B0604020202020204" charset="0"/>
                </a:endParaRPr>
              </a:p>
              <a:p>
                <a:pPr marL="285750" indent="-285750">
                  <a:buClr>
                    <a:srgbClr val="344443"/>
                  </a:buClr>
                  <a:buSzPct val="150000"/>
                  <a:buFont typeface="Arial" panose="020B0604020202020204" pitchFamily="34" charset="0"/>
                  <a:buChar char="•"/>
                </a:pPr>
                <a:r>
                  <a:rPr lang="en-US">
                    <a:solidFill>
                      <a:srgbClr val="344443"/>
                    </a:solidFill>
                    <a:latin typeface="Inter" panose="020B0604020202020204" charset="0"/>
                    <a:ea typeface="Inter" panose="020B0604020202020204" charset="0"/>
                  </a:rPr>
                  <a:t>Finally an Inverse STFT is performed on </a:t>
                </a:r>
                <a14:m>
                  <m:oMath xmlns:m="http://schemas.openxmlformats.org/officeDocument/2006/math">
                    <m:acc>
                      <m:accPr>
                        <m:chr m:val="̂"/>
                        <m:ctrlPr>
                          <a:rPr lang="en-US" b="1" i="1" smtClean="0">
                            <a:solidFill>
                              <a:srgbClr val="344443"/>
                            </a:solidFill>
                            <a:latin typeface="Cambria Math" panose="02040503050406030204" pitchFamily="18" charset="0"/>
                            <a:ea typeface="Inter" panose="020B0604020202020204" charset="0"/>
                          </a:rPr>
                        </m:ctrlPr>
                      </m:accPr>
                      <m:e>
                        <m:r>
                          <a:rPr lang="en-US" b="1" i="1" smtClean="0">
                            <a:solidFill>
                              <a:srgbClr val="344443"/>
                            </a:solidFill>
                            <a:latin typeface="Cambria Math" panose="02040503050406030204" pitchFamily="18" charset="0"/>
                            <a:ea typeface="Inter" panose="020B0604020202020204" charset="0"/>
                          </a:rPr>
                          <m:t>𝒀</m:t>
                        </m:r>
                      </m:e>
                    </m:acc>
                  </m:oMath>
                </a14:m>
                <a:r>
                  <a:rPr lang="en-US">
                    <a:solidFill>
                      <a:srgbClr val="344443"/>
                    </a:solidFill>
                    <a:latin typeface="Inter" panose="020B0604020202020204" charset="0"/>
                    <a:ea typeface="Inter" panose="020B0604020202020204" charset="0"/>
                  </a:rPr>
                  <a:t> </a:t>
                </a:r>
                <a:br>
                  <a:rPr lang="en-US">
                    <a:solidFill>
                      <a:srgbClr val="344443"/>
                    </a:solidFill>
                    <a:latin typeface="Inter" panose="020B0604020202020204" charset="0"/>
                    <a:ea typeface="Inter" panose="020B0604020202020204" charset="0"/>
                  </a:rPr>
                </a:br>
                <a:r>
                  <a:rPr lang="en-US">
                    <a:solidFill>
                      <a:srgbClr val="344443"/>
                    </a:solidFill>
                    <a:latin typeface="Inter" panose="020B0604020202020204" charset="0"/>
                    <a:ea typeface="Inter" panose="020B0604020202020204" charset="0"/>
                  </a:rPr>
                  <a:t>and the product is the </a:t>
                </a:r>
                <a:r>
                  <a:rPr lang="en-US" b="1">
                    <a:solidFill>
                      <a:schemeClr val="accent3"/>
                    </a:solidFill>
                    <a:latin typeface="Inter" panose="020B0604020202020204" charset="0"/>
                    <a:ea typeface="Inter" panose="020B0604020202020204" charset="0"/>
                  </a:rPr>
                  <a:t>denoised waveform</a:t>
                </a:r>
              </a:p>
              <a:p>
                <a:endParaRPr lang="he-IL"/>
              </a:p>
            </p:txBody>
          </p:sp>
        </mc:Choice>
        <mc:Fallback>
          <p:sp>
            <p:nvSpPr>
              <p:cNvPr id="5" name="תיבת טקסט 4">
                <a:extLst>
                  <a:ext uri="{FF2B5EF4-FFF2-40B4-BE49-F238E27FC236}">
                    <a16:creationId xmlns:a16="http://schemas.microsoft.com/office/drawing/2014/main" id="{082E9EAB-12E0-5579-6294-11FB303E0971}"/>
                  </a:ext>
                </a:extLst>
              </p:cNvPr>
              <p:cNvSpPr txBox="1">
                <a:spLocks noRot="1" noChangeAspect="1" noMove="1" noResize="1" noEditPoints="1" noAdjustHandles="1" noChangeArrowheads="1" noChangeShapeType="1" noTextEdit="1"/>
              </p:cNvSpPr>
              <p:nvPr/>
            </p:nvSpPr>
            <p:spPr>
              <a:xfrm>
                <a:off x="4786289" y="3276874"/>
                <a:ext cx="4141705" cy="1617943"/>
              </a:xfrm>
              <a:prstGeom prst="rect">
                <a:avLst/>
              </a:prstGeom>
              <a:blipFill>
                <a:blip r:embed="rId5"/>
                <a:stretch>
                  <a:fillRect l="-1471" t="-6792" r="-2647"/>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658545A7-783E-0CCC-DD9A-6F557EBA6F14}"/>
              </a:ext>
            </a:extLst>
          </p:cNvPr>
          <p:cNvSpPr txBox="1"/>
          <p:nvPr/>
        </p:nvSpPr>
        <p:spPr>
          <a:xfrm>
            <a:off x="4344271" y="4550735"/>
            <a:ext cx="390762" cy="307777"/>
          </a:xfrm>
          <a:prstGeom prst="rect">
            <a:avLst/>
          </a:prstGeom>
          <a:noFill/>
        </p:spPr>
        <p:txBody>
          <a:bodyPr wrap="square" rtlCol="0">
            <a:spAutoFit/>
          </a:bodyPr>
          <a:lstStyle/>
          <a:p>
            <a:r>
              <a:rPr lang="en-US"/>
              <a:t>13</a:t>
            </a:r>
          </a:p>
        </p:txBody>
      </p:sp>
    </p:spTree>
    <p:extLst>
      <p:ext uri="{BB962C8B-B14F-4D97-AF65-F5344CB8AC3E}">
        <p14:creationId xmlns:p14="http://schemas.microsoft.com/office/powerpoint/2010/main" val="20890572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4"/>
          <p:cNvSpPr txBox="1">
            <a:spLocks noGrp="1"/>
          </p:cNvSpPr>
          <p:nvPr>
            <p:ph type="title"/>
          </p:nvPr>
        </p:nvSpPr>
        <p:spPr>
          <a:xfrm>
            <a:off x="720000" y="445025"/>
            <a:ext cx="7704000" cy="6314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Network architecture – DC U-Net</a:t>
            </a:r>
          </a:p>
        </p:txBody>
      </p:sp>
      <p:pic>
        <p:nvPicPr>
          <p:cNvPr id="7" name="Picture 6">
            <a:extLst>
              <a:ext uri="{FF2B5EF4-FFF2-40B4-BE49-F238E27FC236}">
                <a16:creationId xmlns:a16="http://schemas.microsoft.com/office/drawing/2014/main" id="{A0EDCCF1-AE93-C22C-EF8D-8A6B9808BC4F}"/>
              </a:ext>
            </a:extLst>
          </p:cNvPr>
          <p:cNvPicPr>
            <a:picLocks noChangeAspect="1"/>
          </p:cNvPicPr>
          <p:nvPr/>
        </p:nvPicPr>
        <p:blipFill rotWithShape="1">
          <a:blip r:embed="rId3"/>
          <a:srcRect l="21921" r="20994" b="28473"/>
          <a:stretch/>
        </p:blipFill>
        <p:spPr>
          <a:xfrm>
            <a:off x="5989320" y="1979222"/>
            <a:ext cx="2979420" cy="1013959"/>
          </a:xfrm>
          <a:prstGeom prst="rect">
            <a:avLst/>
          </a:prstGeom>
          <a:ln>
            <a:noFill/>
          </a:ln>
          <a:effectLst>
            <a:outerShdw blurRad="190500" algn="tl" rotWithShape="0">
              <a:srgbClr val="000000">
                <a:alpha val="70000"/>
              </a:srgbClr>
            </a:outerShdw>
          </a:effectLst>
        </p:spPr>
      </p:pic>
      <p:sp>
        <p:nvSpPr>
          <p:cNvPr id="3" name="תיבת טקסט 2">
            <a:extLst>
              <a:ext uri="{FF2B5EF4-FFF2-40B4-BE49-F238E27FC236}">
                <a16:creationId xmlns:a16="http://schemas.microsoft.com/office/drawing/2014/main" id="{0D040FA9-7011-83BD-D254-69CBF82E0365}"/>
              </a:ext>
            </a:extLst>
          </p:cNvPr>
          <p:cNvSpPr txBox="1"/>
          <p:nvPr/>
        </p:nvSpPr>
        <p:spPr>
          <a:xfrm>
            <a:off x="460857" y="1076485"/>
            <a:ext cx="7615123" cy="3754874"/>
          </a:xfrm>
          <a:prstGeom prst="rect">
            <a:avLst/>
          </a:prstGeom>
          <a:noFill/>
        </p:spPr>
        <p:txBody>
          <a:bodyPr wrap="square" rtlCol="1">
            <a:spAutoFit/>
          </a:bodyPr>
          <a:lstStyle/>
          <a:p>
            <a:pPr>
              <a:buClr>
                <a:srgbClr val="344443"/>
              </a:buClr>
              <a:buSzPct val="150000"/>
            </a:pPr>
            <a:r>
              <a:rPr lang="en-US">
                <a:solidFill>
                  <a:srgbClr val="344443"/>
                </a:solidFill>
                <a:latin typeface="Inter" panose="020B0604020202020204" charset="0"/>
                <a:ea typeface="Inter" panose="020B0604020202020204" charset="0"/>
              </a:rPr>
              <a:t>DC U-net processes </a:t>
            </a:r>
            <a:r>
              <a:rPr lang="en-US" b="1">
                <a:solidFill>
                  <a:srgbClr val="344443"/>
                </a:solidFill>
                <a:latin typeface="Inter" panose="020B0604020202020204" charset="0"/>
                <a:ea typeface="Inter" panose="020B0604020202020204" charset="0"/>
              </a:rPr>
              <a:t>both</a:t>
            </a:r>
            <a:r>
              <a:rPr lang="en-US">
                <a:solidFill>
                  <a:srgbClr val="344443"/>
                </a:solidFill>
                <a:latin typeface="Inter" panose="020B0604020202020204" charset="0"/>
                <a:ea typeface="Inter" panose="020B0604020202020204" charset="0"/>
              </a:rPr>
              <a:t> </a:t>
            </a:r>
            <a:r>
              <a:rPr lang="en-US" u="sng">
                <a:solidFill>
                  <a:srgbClr val="344443"/>
                </a:solidFill>
                <a:latin typeface="Inter" panose="020B0604020202020204" charset="0"/>
                <a:ea typeface="Inter" panose="020B0604020202020204" charset="0"/>
              </a:rPr>
              <a:t>phase and magnitude</a:t>
            </a:r>
            <a:r>
              <a:rPr lang="en-US">
                <a:solidFill>
                  <a:srgbClr val="344443"/>
                </a:solidFill>
                <a:latin typeface="Inter" panose="020B0604020202020204" charset="0"/>
                <a:ea typeface="Inter" panose="020B0604020202020204" charset="0"/>
              </a:rPr>
              <a:t> spectrograms, resulting in enhanced audio reconstruction with better precision and better results in denoising.</a:t>
            </a:r>
          </a:p>
          <a:p>
            <a:pPr>
              <a:buClr>
                <a:srgbClr val="344443"/>
              </a:buClr>
              <a:buSzPct val="150000"/>
            </a:pPr>
            <a:endParaRPr lang="en-US">
              <a:solidFill>
                <a:srgbClr val="344443"/>
              </a:solidFill>
              <a:latin typeface="Inter" panose="020B0604020202020204" charset="0"/>
              <a:ea typeface="Inter" panose="020B0604020202020204" charset="0"/>
            </a:endParaRPr>
          </a:p>
          <a:p>
            <a:pPr marL="285750" indent="-285750">
              <a:buClr>
                <a:srgbClr val="344443"/>
              </a:buClr>
              <a:buSzPct val="150000"/>
              <a:buFont typeface="Arial" panose="020B0604020202020204" pitchFamily="34" charset="0"/>
              <a:buChar char="•"/>
            </a:pPr>
            <a:r>
              <a:rPr lang="en-US">
                <a:solidFill>
                  <a:srgbClr val="344443"/>
                </a:solidFill>
                <a:latin typeface="Inter" panose="020B0604020202020204" charset="0"/>
                <a:ea typeface="Inter" panose="020B0604020202020204" charset="0"/>
              </a:rPr>
              <a:t>The </a:t>
            </a:r>
            <a:r>
              <a:rPr lang="en-US" b="1">
                <a:solidFill>
                  <a:srgbClr val="344443"/>
                </a:solidFill>
                <a:latin typeface="Inter" panose="020B0604020202020204" charset="0"/>
                <a:ea typeface="Inter" panose="020B0604020202020204" charset="0"/>
              </a:rPr>
              <a:t>encoding and decoding stages </a:t>
            </a:r>
            <a:r>
              <a:rPr lang="en-US">
                <a:solidFill>
                  <a:srgbClr val="344443"/>
                </a:solidFill>
                <a:latin typeface="Inter" panose="020B0604020202020204" charset="0"/>
                <a:ea typeface="Inter" panose="020B0604020202020204" charset="0"/>
              </a:rPr>
              <a:t>of the network </a:t>
            </a:r>
            <a:br>
              <a:rPr lang="en-US">
                <a:solidFill>
                  <a:srgbClr val="344443"/>
                </a:solidFill>
                <a:latin typeface="Inter" panose="020B0604020202020204" charset="0"/>
                <a:ea typeface="Inter" panose="020B0604020202020204" charset="0"/>
              </a:rPr>
            </a:br>
            <a:r>
              <a:rPr lang="en-US">
                <a:solidFill>
                  <a:srgbClr val="344443"/>
                </a:solidFill>
                <a:latin typeface="Inter" panose="020B0604020202020204" charset="0"/>
                <a:ea typeface="Inter" panose="020B0604020202020204" charset="0"/>
              </a:rPr>
              <a:t>consist of a complex convolution with specified </a:t>
            </a:r>
            <a:br>
              <a:rPr lang="en-US">
                <a:solidFill>
                  <a:srgbClr val="344443"/>
                </a:solidFill>
                <a:latin typeface="Inter" panose="020B0604020202020204" charset="0"/>
                <a:ea typeface="Inter" panose="020B0604020202020204" charset="0"/>
              </a:rPr>
            </a:br>
            <a:r>
              <a:rPr lang="en-US">
                <a:solidFill>
                  <a:srgbClr val="344443"/>
                </a:solidFill>
                <a:latin typeface="Inter" panose="020B0604020202020204" charset="0"/>
                <a:ea typeface="Inter" panose="020B0604020202020204" charset="0"/>
              </a:rPr>
              <a:t>kernel sizes, stride sizes, and output channels </a:t>
            </a:r>
            <a:br>
              <a:rPr lang="en-US">
                <a:solidFill>
                  <a:srgbClr val="344443"/>
                </a:solidFill>
                <a:latin typeface="Inter" panose="020B0604020202020204" charset="0"/>
                <a:ea typeface="Inter" panose="020B0604020202020204" charset="0"/>
              </a:rPr>
            </a:br>
            <a:r>
              <a:rPr lang="en-US">
                <a:solidFill>
                  <a:srgbClr val="344443"/>
                </a:solidFill>
                <a:latin typeface="Inter" panose="020B0604020202020204" charset="0"/>
                <a:ea typeface="Inter" panose="020B0604020202020204" charset="0"/>
              </a:rPr>
              <a:t>as described by the picture bellow.</a:t>
            </a:r>
            <a:br>
              <a:rPr lang="en-US">
                <a:solidFill>
                  <a:srgbClr val="344443"/>
                </a:solidFill>
                <a:latin typeface="Inter" panose="020B0604020202020204" charset="0"/>
                <a:ea typeface="Inter" panose="020B0604020202020204" charset="0"/>
              </a:rPr>
            </a:br>
            <a:endParaRPr lang="en-US">
              <a:solidFill>
                <a:srgbClr val="344443"/>
              </a:solidFill>
              <a:latin typeface="Inter" panose="020B0604020202020204" charset="0"/>
              <a:ea typeface="Inter" panose="020B0604020202020204" charset="0"/>
            </a:endParaRPr>
          </a:p>
          <a:p>
            <a:pPr marL="285750" indent="-285750">
              <a:buClr>
                <a:srgbClr val="344443"/>
              </a:buClr>
              <a:buSzPct val="150000"/>
              <a:buFont typeface="Arial" panose="020B0604020202020204" pitchFamily="34" charset="0"/>
              <a:buChar char="•"/>
            </a:pPr>
            <a:r>
              <a:rPr lang="en-US" b="1">
                <a:solidFill>
                  <a:srgbClr val="344443"/>
                </a:solidFill>
                <a:latin typeface="Inter" panose="020B0604020202020204" charset="0"/>
                <a:ea typeface="Inter" panose="020B0604020202020204" charset="0"/>
              </a:rPr>
              <a:t>The skip connections </a:t>
            </a:r>
            <a:r>
              <a:rPr lang="en-US">
                <a:solidFill>
                  <a:srgbClr val="344443"/>
                </a:solidFill>
                <a:latin typeface="Inter" panose="020B0604020202020204" charset="0"/>
                <a:ea typeface="Inter" panose="020B0604020202020204" charset="0"/>
              </a:rPr>
              <a:t>between the encoder and decoder </a:t>
            </a:r>
            <a:br>
              <a:rPr lang="en-US">
                <a:solidFill>
                  <a:srgbClr val="344443"/>
                </a:solidFill>
                <a:latin typeface="Inter" panose="020B0604020202020204" charset="0"/>
                <a:ea typeface="Inter" panose="020B0604020202020204" charset="0"/>
              </a:rPr>
            </a:br>
            <a:r>
              <a:rPr lang="en-US">
                <a:solidFill>
                  <a:srgbClr val="344443"/>
                </a:solidFill>
                <a:latin typeface="Inter" panose="020B0604020202020204" charset="0"/>
                <a:ea typeface="Inter" panose="020B0604020202020204" charset="0"/>
              </a:rPr>
              <a:t>facilitate the combination of low-level features from </a:t>
            </a:r>
            <a:br>
              <a:rPr lang="en-US">
                <a:solidFill>
                  <a:srgbClr val="344443"/>
                </a:solidFill>
                <a:latin typeface="Inter" panose="020B0604020202020204" charset="0"/>
                <a:ea typeface="Inter" panose="020B0604020202020204" charset="0"/>
              </a:rPr>
            </a:br>
            <a:r>
              <a:rPr lang="en-US" u="sng">
                <a:solidFill>
                  <a:srgbClr val="344443"/>
                </a:solidFill>
                <a:latin typeface="Inter" panose="020B0604020202020204" charset="0"/>
                <a:ea typeface="Inter" panose="020B0604020202020204" charset="0"/>
              </a:rPr>
              <a:t>the encoder</a:t>
            </a:r>
            <a:r>
              <a:rPr lang="en-US">
                <a:solidFill>
                  <a:srgbClr val="344443"/>
                </a:solidFill>
                <a:latin typeface="Inter" panose="020B0604020202020204" charset="0"/>
                <a:ea typeface="Inter" panose="020B0604020202020204" charset="0"/>
              </a:rPr>
              <a:t> with high-level features from </a:t>
            </a:r>
            <a:r>
              <a:rPr lang="en-US" u="sng">
                <a:solidFill>
                  <a:srgbClr val="344443"/>
                </a:solidFill>
                <a:latin typeface="Inter" panose="020B0604020202020204" charset="0"/>
                <a:ea typeface="Inter" panose="020B0604020202020204" charset="0"/>
              </a:rPr>
              <a:t>the decoder</a:t>
            </a:r>
            <a:r>
              <a:rPr lang="en-US">
                <a:solidFill>
                  <a:srgbClr val="344443"/>
                </a:solidFill>
                <a:latin typeface="Inter" panose="020B0604020202020204" charset="0"/>
                <a:ea typeface="Inter" panose="020B0604020202020204" charset="0"/>
              </a:rPr>
              <a:t>.</a:t>
            </a:r>
            <a:br>
              <a:rPr lang="en-US">
                <a:solidFill>
                  <a:srgbClr val="344443"/>
                </a:solidFill>
                <a:latin typeface="Inter" panose="020B0604020202020204" charset="0"/>
                <a:ea typeface="Inter" panose="020B0604020202020204" charset="0"/>
              </a:rPr>
            </a:br>
            <a:endParaRPr lang="en-US">
              <a:solidFill>
                <a:srgbClr val="344443"/>
              </a:solidFill>
              <a:latin typeface="Inter" panose="020B0604020202020204" charset="0"/>
              <a:ea typeface="Inter" panose="020B0604020202020204" charset="0"/>
            </a:endParaRPr>
          </a:p>
          <a:p>
            <a:pPr marL="285750" indent="-285750">
              <a:buClr>
                <a:srgbClr val="344443"/>
              </a:buClr>
              <a:buSzPct val="150000"/>
              <a:buFont typeface="Arial" panose="020B0604020202020204" pitchFamily="34" charset="0"/>
              <a:buChar char="•"/>
            </a:pPr>
            <a:r>
              <a:rPr lang="en-US" b="1">
                <a:solidFill>
                  <a:srgbClr val="344443"/>
                </a:solidFill>
                <a:latin typeface="Inter" panose="020B0604020202020204" charset="0"/>
                <a:ea typeface="Inter" panose="020B0604020202020204" charset="0"/>
              </a:rPr>
              <a:t>Activation Function</a:t>
            </a:r>
            <a:r>
              <a:rPr lang="en-US">
                <a:solidFill>
                  <a:srgbClr val="344443"/>
                </a:solidFill>
                <a:latin typeface="Inter" panose="020B0604020202020204" charset="0"/>
                <a:ea typeface="Inter" panose="020B0604020202020204" charset="0"/>
              </a:rPr>
              <a:t> is applied to both real </a:t>
            </a:r>
            <a:br>
              <a:rPr lang="en-US">
                <a:solidFill>
                  <a:srgbClr val="344443"/>
                </a:solidFill>
                <a:latin typeface="Inter" panose="020B0604020202020204" charset="0"/>
                <a:ea typeface="Inter" panose="020B0604020202020204" charset="0"/>
              </a:rPr>
            </a:br>
            <a:r>
              <a:rPr lang="en-US">
                <a:solidFill>
                  <a:srgbClr val="344443"/>
                </a:solidFill>
                <a:latin typeface="Inter" panose="020B0604020202020204" charset="0"/>
                <a:ea typeface="Inter" panose="020B0604020202020204" charset="0"/>
              </a:rPr>
              <a:t>and imaginary parts of the neuron - </a:t>
            </a:r>
            <a:br>
              <a:rPr lang="en-US">
                <a:solidFill>
                  <a:srgbClr val="344443"/>
                </a:solidFill>
                <a:latin typeface="Inter" panose="020B0604020202020204" charset="0"/>
                <a:ea typeface="Inter" panose="020B0604020202020204" charset="0"/>
              </a:rPr>
            </a:br>
            <a:br>
              <a:rPr lang="en-US">
                <a:solidFill>
                  <a:srgbClr val="344443"/>
                </a:solidFill>
                <a:latin typeface="Inter" panose="020B0604020202020204" charset="0"/>
                <a:ea typeface="Inter" panose="020B0604020202020204" charset="0"/>
              </a:rPr>
            </a:br>
            <a:endParaRPr lang="en-US">
              <a:solidFill>
                <a:srgbClr val="344443"/>
              </a:solidFill>
              <a:latin typeface="Inter" panose="020B0604020202020204" charset="0"/>
              <a:ea typeface="Inter" panose="020B0604020202020204" charset="0"/>
            </a:endParaRPr>
          </a:p>
          <a:p>
            <a:pPr marL="285750" indent="-285750">
              <a:buClr>
                <a:srgbClr val="344443"/>
              </a:buClr>
              <a:buSzPct val="150000"/>
              <a:buFont typeface="Arial" panose="020B0604020202020204" pitchFamily="34" charset="0"/>
              <a:buChar char="•"/>
            </a:pPr>
            <a:endParaRPr lang="he-IL">
              <a:solidFill>
                <a:srgbClr val="344443"/>
              </a:solidFill>
              <a:latin typeface="Inter" panose="020B0604020202020204" charset="0"/>
              <a:ea typeface="Inter" panose="020B0604020202020204" charset="0"/>
            </a:endParaRPr>
          </a:p>
        </p:txBody>
      </p:sp>
      <p:pic>
        <p:nvPicPr>
          <p:cNvPr id="6" name="תמונה 5">
            <a:extLst>
              <a:ext uri="{FF2B5EF4-FFF2-40B4-BE49-F238E27FC236}">
                <a16:creationId xmlns:a16="http://schemas.microsoft.com/office/drawing/2014/main" id="{6A912FEA-8D5E-FA11-F8B1-BE0321B7F3F7}"/>
              </a:ext>
            </a:extLst>
          </p:cNvPr>
          <p:cNvPicPr>
            <a:picLocks noChangeAspect="1"/>
          </p:cNvPicPr>
          <p:nvPr/>
        </p:nvPicPr>
        <p:blipFill>
          <a:blip r:embed="rId4"/>
          <a:stretch>
            <a:fillRect/>
          </a:stretch>
        </p:blipFill>
        <p:spPr>
          <a:xfrm>
            <a:off x="4663439" y="3581751"/>
            <a:ext cx="4480559" cy="11807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חץ: למטה 7">
            <a:extLst>
              <a:ext uri="{FF2B5EF4-FFF2-40B4-BE49-F238E27FC236}">
                <a16:creationId xmlns:a16="http://schemas.microsoft.com/office/drawing/2014/main" id="{16191A83-11AF-0318-BEAD-0A730A56DB35}"/>
              </a:ext>
            </a:extLst>
          </p:cNvPr>
          <p:cNvSpPr/>
          <p:nvPr/>
        </p:nvSpPr>
        <p:spPr>
          <a:xfrm>
            <a:off x="7915682" y="2990800"/>
            <a:ext cx="160298" cy="6072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4" name="תמונה 3">
            <a:extLst>
              <a:ext uri="{FF2B5EF4-FFF2-40B4-BE49-F238E27FC236}">
                <a16:creationId xmlns:a16="http://schemas.microsoft.com/office/drawing/2014/main" id="{918EDBCF-E8D1-93E7-6E2C-C7967047795B}"/>
              </a:ext>
            </a:extLst>
          </p:cNvPr>
          <p:cNvPicPr>
            <a:picLocks noChangeAspect="1"/>
          </p:cNvPicPr>
          <p:nvPr/>
        </p:nvPicPr>
        <p:blipFill>
          <a:blip r:embed="rId5"/>
          <a:stretch>
            <a:fillRect/>
          </a:stretch>
        </p:blipFill>
        <p:spPr>
          <a:xfrm>
            <a:off x="797473" y="4142070"/>
            <a:ext cx="3517946" cy="241999"/>
          </a:xfrm>
          <a:prstGeom prst="rect">
            <a:avLst/>
          </a:prstGeom>
        </p:spPr>
      </p:pic>
      <p:sp>
        <p:nvSpPr>
          <p:cNvPr id="2" name="TextBox 1">
            <a:extLst>
              <a:ext uri="{FF2B5EF4-FFF2-40B4-BE49-F238E27FC236}">
                <a16:creationId xmlns:a16="http://schemas.microsoft.com/office/drawing/2014/main" id="{5579A037-D293-C6A7-B783-7507FE247DDB}"/>
              </a:ext>
            </a:extLst>
          </p:cNvPr>
          <p:cNvSpPr txBox="1"/>
          <p:nvPr/>
        </p:nvSpPr>
        <p:spPr>
          <a:xfrm>
            <a:off x="4344271" y="4550735"/>
            <a:ext cx="390762" cy="307777"/>
          </a:xfrm>
          <a:prstGeom prst="rect">
            <a:avLst/>
          </a:prstGeom>
          <a:noFill/>
        </p:spPr>
        <p:txBody>
          <a:bodyPr wrap="square" rtlCol="0">
            <a:spAutoFit/>
          </a:bodyPr>
          <a:lstStyle/>
          <a:p>
            <a:r>
              <a:rPr lang="en-US"/>
              <a:t>14</a:t>
            </a:r>
          </a:p>
        </p:txBody>
      </p:sp>
    </p:spTree>
    <p:extLst>
      <p:ext uri="{BB962C8B-B14F-4D97-AF65-F5344CB8AC3E}">
        <p14:creationId xmlns:p14="http://schemas.microsoft.com/office/powerpoint/2010/main" val="2230206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4"/>
          <p:cNvSpPr txBox="1">
            <a:spLocks noGrp="1"/>
          </p:cNvSpPr>
          <p:nvPr>
            <p:ph type="title"/>
          </p:nvPr>
        </p:nvSpPr>
        <p:spPr>
          <a:xfrm>
            <a:off x="720000" y="445025"/>
            <a:ext cx="7704000" cy="6314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Network architecture – Loss function</a:t>
            </a:r>
          </a:p>
        </p:txBody>
      </p:sp>
      <mc:AlternateContent xmlns:mc="http://schemas.openxmlformats.org/markup-compatibility/2006">
        <mc:Choice xmlns:a14="http://schemas.microsoft.com/office/drawing/2010/main" Requires="a14">
          <p:sp>
            <p:nvSpPr>
              <p:cNvPr id="2" name="תיבת טקסט 1">
                <a:extLst>
                  <a:ext uri="{FF2B5EF4-FFF2-40B4-BE49-F238E27FC236}">
                    <a16:creationId xmlns:a16="http://schemas.microsoft.com/office/drawing/2014/main" id="{3FA01102-90CE-CE80-7D7B-80B9239525B6}"/>
                  </a:ext>
                </a:extLst>
              </p:cNvPr>
              <p:cNvSpPr txBox="1"/>
              <p:nvPr/>
            </p:nvSpPr>
            <p:spPr>
              <a:xfrm>
                <a:off x="720000" y="1176363"/>
                <a:ext cx="7486740" cy="3646255"/>
              </a:xfrm>
              <a:prstGeom prst="rect">
                <a:avLst/>
              </a:prstGeom>
              <a:noFill/>
            </p:spPr>
            <p:txBody>
              <a:bodyPr wrap="square" rtlCol="1">
                <a:spAutoFit/>
              </a:bodyPr>
              <a:lstStyle/>
              <a:p>
                <a:r>
                  <a:rPr lang="en-US" kern="100">
                    <a:solidFill>
                      <a:srgbClr val="344443"/>
                    </a:solidFill>
                    <a:effectLst/>
                    <a:latin typeface="Inter" panose="020B0604020202020204" charset="0"/>
                    <a:ea typeface="Inter" panose="020B0604020202020204" charset="0"/>
                    <a:cs typeface="+mn-cs"/>
                  </a:rPr>
                  <a:t>The loss function used in this architecture is the novel weighted SDR (Signal-to-Distortion Ratio) loss function.</a:t>
                </a:r>
                <a:br>
                  <a:rPr lang="en-US" kern="100">
                    <a:solidFill>
                      <a:srgbClr val="344443"/>
                    </a:solidFill>
                    <a:effectLst/>
                    <a:latin typeface="Inter" panose="020B0604020202020204" charset="0"/>
                    <a:ea typeface="Inter" panose="020B0604020202020204" charset="0"/>
                    <a:cs typeface="+mn-cs"/>
                  </a:rPr>
                </a:br>
                <a:r>
                  <a:rPr lang="en-US" kern="100">
                    <a:solidFill>
                      <a:srgbClr val="344443"/>
                    </a:solidFill>
                    <a:effectLst/>
                    <a:latin typeface="Inter" panose="020B0604020202020204" charset="0"/>
                    <a:ea typeface="Inter" panose="020B0604020202020204" charset="0"/>
                    <a:cs typeface="+mn-cs"/>
                  </a:rPr>
                  <a:t> </a:t>
                </a:r>
              </a:p>
              <a:p>
                <a:r>
                  <a:rPr lang="en-US" kern="100">
                    <a:solidFill>
                      <a:srgbClr val="344443"/>
                    </a:solidFill>
                    <a:latin typeface="Inter" panose="020B0604020202020204" charset="0"/>
                    <a:ea typeface="Inter" panose="020B0604020202020204" charset="0"/>
                    <a:cs typeface="+mn-cs"/>
                  </a:rPr>
                  <a:t>It calculates the </a:t>
                </a:r>
                <a:r>
                  <a:rPr lang="en-US" b="1" kern="100">
                    <a:solidFill>
                      <a:srgbClr val="344443"/>
                    </a:solidFill>
                    <a:latin typeface="Inter" panose="020B0604020202020204" charset="0"/>
                    <a:ea typeface="Inter" panose="020B0604020202020204" charset="0"/>
                    <a:cs typeface="+mn-cs"/>
                  </a:rPr>
                  <a:t>difference</a:t>
                </a:r>
                <a:r>
                  <a:rPr lang="en-US" kern="100">
                    <a:solidFill>
                      <a:srgbClr val="344443"/>
                    </a:solidFill>
                    <a:latin typeface="Inter" panose="020B0604020202020204" charset="0"/>
                    <a:ea typeface="Inter" panose="020B0604020202020204" charset="0"/>
                    <a:cs typeface="+mn-cs"/>
                  </a:rPr>
                  <a:t> between the </a:t>
                </a:r>
                <a:r>
                  <a:rPr lang="en-US" b="1" kern="100">
                    <a:solidFill>
                      <a:srgbClr val="344443"/>
                    </a:solidFill>
                    <a:latin typeface="Inter" panose="020B0604020202020204" charset="0"/>
                    <a:ea typeface="Inter" panose="020B0604020202020204" charset="0"/>
                    <a:cs typeface="+mn-cs"/>
                  </a:rPr>
                  <a:t>estimated source </a:t>
                </a:r>
                <a:r>
                  <a:rPr lang="en-US" kern="100">
                    <a:solidFill>
                      <a:srgbClr val="344443"/>
                    </a:solidFill>
                    <a:latin typeface="Inter" panose="020B0604020202020204" charset="0"/>
                    <a:ea typeface="Inter" panose="020B0604020202020204" charset="0"/>
                    <a:cs typeface="+mn-cs"/>
                  </a:rPr>
                  <a:t>(the denoised audio) </a:t>
                </a:r>
                <a:br>
                  <a:rPr lang="en-US" kern="100">
                    <a:solidFill>
                      <a:srgbClr val="344443"/>
                    </a:solidFill>
                    <a:latin typeface="Inter" panose="020B0604020202020204" charset="0"/>
                    <a:ea typeface="Inter" panose="020B0604020202020204" charset="0"/>
                    <a:cs typeface="+mn-cs"/>
                  </a:rPr>
                </a:br>
                <a:r>
                  <a:rPr lang="en-US" kern="100">
                    <a:solidFill>
                      <a:srgbClr val="344443"/>
                    </a:solidFill>
                    <a:latin typeface="Inter" panose="020B0604020202020204" charset="0"/>
                    <a:ea typeface="Inter" panose="020B0604020202020204" charset="0"/>
                    <a:cs typeface="+mn-cs"/>
                  </a:rPr>
                  <a:t>and the </a:t>
                </a:r>
                <a:r>
                  <a:rPr lang="en-US" b="1" kern="100">
                    <a:solidFill>
                      <a:srgbClr val="344443"/>
                    </a:solidFill>
                    <a:latin typeface="Inter" panose="020B0604020202020204" charset="0"/>
                    <a:ea typeface="Inter" panose="020B0604020202020204" charset="0"/>
                    <a:cs typeface="+mn-cs"/>
                  </a:rPr>
                  <a:t>target source </a:t>
                </a:r>
                <a:r>
                  <a:rPr lang="en-US" kern="100">
                    <a:solidFill>
                      <a:srgbClr val="344443"/>
                    </a:solidFill>
                    <a:latin typeface="Inter" panose="020B0604020202020204" charset="0"/>
                    <a:ea typeface="Inter" panose="020B0604020202020204" charset="0"/>
                    <a:cs typeface="+mn-cs"/>
                  </a:rPr>
                  <a:t>(the clean audio) while considering the noisy speech. </a:t>
                </a:r>
                <a:br>
                  <a:rPr lang="en-US" kern="100">
                    <a:solidFill>
                      <a:srgbClr val="344443"/>
                    </a:solidFill>
                    <a:latin typeface="Inter" panose="020B0604020202020204" charset="0"/>
                    <a:ea typeface="Inter" panose="020B0604020202020204" charset="0"/>
                    <a:cs typeface="+mn-cs"/>
                  </a:rPr>
                </a:br>
                <a:br>
                  <a:rPr lang="en-US" kern="100">
                    <a:solidFill>
                      <a:srgbClr val="344443"/>
                    </a:solidFill>
                    <a:latin typeface="Inter" panose="020B0604020202020204" charset="0"/>
                    <a:ea typeface="Inter" panose="020B0604020202020204" charset="0"/>
                    <a:cs typeface="+mn-cs"/>
                  </a:rPr>
                </a:br>
                <a:r>
                  <a:rPr lang="en-US" kern="100">
                    <a:solidFill>
                      <a:srgbClr val="344443"/>
                    </a:solidFill>
                    <a:latin typeface="Inter" panose="020B0604020202020204" charset="0"/>
                    <a:ea typeface="Inter" panose="020B0604020202020204" charset="0"/>
                    <a:cs typeface="+mn-cs"/>
                  </a:rPr>
                  <a:t>It takes into account the energy ratio between the target source and the noise present in the noisy speech.</a:t>
                </a:r>
              </a:p>
              <a:p>
                <a:pPr/>
                <a14:m>
                  <m:oMathPara xmlns:m="http://schemas.openxmlformats.org/officeDocument/2006/math">
                    <m:oMathParaPr>
                      <m:jc m:val="centerGroup"/>
                    </m:oMathParaPr>
                    <m:oMath xmlns:m="http://schemas.openxmlformats.org/officeDocument/2006/math">
                      <m:sSub>
                        <m:sSubPr>
                          <m:ctrlPr>
                            <a:rPr lang="en-US" i="1" smtClean="0">
                              <a:solidFill>
                                <a:srgbClr val="344443"/>
                              </a:solidFill>
                              <a:latin typeface="Cambria Math" panose="02040503050406030204" pitchFamily="18" charset="0"/>
                              <a:ea typeface="Yu Mincho" panose="02020400000000000000" pitchFamily="18" charset="-128"/>
                            </a:rPr>
                          </m:ctrlPr>
                        </m:sSubPr>
                        <m:e>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𝑙𝑜𝑠𝑠</m:t>
                          </m:r>
                        </m:e>
                        <m:sub>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𝑤𝑆𝐷𝑅</m:t>
                          </m:r>
                        </m:sub>
                      </m:sSub>
                      <m:d>
                        <m:dPr>
                          <m:ctrlPr>
                            <a:rPr lang="en-US" i="1">
                              <a:solidFill>
                                <a:srgbClr val="344443"/>
                              </a:solidFill>
                              <a:latin typeface="Cambria Math" panose="02040503050406030204" pitchFamily="18" charset="0"/>
                              <a:ea typeface="Yu Mincho" panose="02020400000000000000" pitchFamily="18" charset="-128"/>
                            </a:rPr>
                          </m:ctrlPr>
                        </m:dPr>
                        <m:e>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𝑥</m:t>
                          </m:r>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m:t>
                          </m:r>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𝑦</m:t>
                          </m:r>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m:t>
                          </m:r>
                          <m:acc>
                            <m:accPr>
                              <m:chr m:val="̂"/>
                              <m:ctrlPr>
                                <a:rPr lang="en-US" i="1">
                                  <a:solidFill>
                                    <a:srgbClr val="344443"/>
                                  </a:solidFill>
                                  <a:latin typeface="Cambria Math" panose="02040503050406030204" pitchFamily="18" charset="0"/>
                                  <a:ea typeface="Yu Mincho" panose="02020400000000000000" pitchFamily="18" charset="-128"/>
                                </a:rPr>
                              </m:ctrlPr>
                            </m:accPr>
                            <m:e>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𝑦</m:t>
                              </m:r>
                            </m:e>
                          </m:acc>
                        </m:e>
                      </m:d>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 −</m:t>
                      </m:r>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𝛼</m:t>
                      </m:r>
                      <m:f>
                        <m:fPr>
                          <m:ctrlPr>
                            <a:rPr lang="en-US" i="1">
                              <a:solidFill>
                                <a:srgbClr val="344443"/>
                              </a:solidFill>
                              <a:latin typeface="Cambria Math" panose="02040503050406030204" pitchFamily="18" charset="0"/>
                              <a:ea typeface="Yu Mincho" panose="02020400000000000000" pitchFamily="18" charset="-128"/>
                            </a:rPr>
                          </m:ctrlPr>
                        </m:fPr>
                        <m:num>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&lt;</m:t>
                          </m:r>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𝑦</m:t>
                          </m:r>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m:t>
                          </m:r>
                          <m:acc>
                            <m:accPr>
                              <m:chr m:val="̂"/>
                              <m:ctrlPr>
                                <a:rPr lang="en-US" i="1">
                                  <a:solidFill>
                                    <a:srgbClr val="344443"/>
                                  </a:solidFill>
                                  <a:latin typeface="Cambria Math" panose="02040503050406030204" pitchFamily="18" charset="0"/>
                                  <a:ea typeface="Yu Mincho" panose="02020400000000000000" pitchFamily="18" charset="-128"/>
                                </a:rPr>
                              </m:ctrlPr>
                            </m:accPr>
                            <m:e>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𝑦</m:t>
                              </m:r>
                            </m:e>
                          </m:acc>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&gt;</m:t>
                          </m:r>
                        </m:num>
                        <m:den>
                          <m:d>
                            <m:dPr>
                              <m:begChr m:val="‖"/>
                              <m:endChr m:val="‖"/>
                              <m:ctrlPr>
                                <a:rPr lang="en-US" i="1">
                                  <a:solidFill>
                                    <a:srgbClr val="344443"/>
                                  </a:solidFill>
                                  <a:latin typeface="Cambria Math" panose="02040503050406030204" pitchFamily="18" charset="0"/>
                                  <a:ea typeface="Yu Mincho" panose="02020400000000000000" pitchFamily="18" charset="-128"/>
                                </a:rPr>
                              </m:ctrlPr>
                            </m:dPr>
                            <m:e>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𝑦</m:t>
                              </m:r>
                            </m:e>
                          </m:d>
                          <m:d>
                            <m:dPr>
                              <m:begChr m:val="‖"/>
                              <m:endChr m:val="‖"/>
                              <m:ctrlPr>
                                <a:rPr lang="en-US" i="1">
                                  <a:solidFill>
                                    <a:srgbClr val="344443"/>
                                  </a:solidFill>
                                  <a:latin typeface="Cambria Math" panose="02040503050406030204" pitchFamily="18" charset="0"/>
                                  <a:ea typeface="Yu Mincho" panose="02020400000000000000" pitchFamily="18" charset="-128"/>
                                </a:rPr>
                              </m:ctrlPr>
                            </m:dPr>
                            <m:e>
                              <m:acc>
                                <m:accPr>
                                  <m:chr m:val="̂"/>
                                  <m:ctrlPr>
                                    <a:rPr lang="en-US" i="1">
                                      <a:solidFill>
                                        <a:srgbClr val="344443"/>
                                      </a:solidFill>
                                      <a:latin typeface="Cambria Math" panose="02040503050406030204" pitchFamily="18" charset="0"/>
                                      <a:ea typeface="Yu Mincho" panose="02020400000000000000" pitchFamily="18" charset="-128"/>
                                    </a:rPr>
                                  </m:ctrlPr>
                                </m:accPr>
                                <m:e>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𝑦</m:t>
                                  </m:r>
                                </m:e>
                              </m:acc>
                            </m:e>
                          </m:d>
                        </m:den>
                      </m:f>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m:t>
                      </m:r>
                      <m:d>
                        <m:dPr>
                          <m:ctrlPr>
                            <a:rPr lang="en-US" i="1">
                              <a:solidFill>
                                <a:srgbClr val="344443"/>
                              </a:solidFill>
                              <a:latin typeface="Cambria Math" panose="02040503050406030204" pitchFamily="18" charset="0"/>
                              <a:ea typeface="Yu Mincho" panose="02020400000000000000" pitchFamily="18" charset="-128"/>
                            </a:rPr>
                          </m:ctrlPr>
                        </m:dPr>
                        <m:e>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1−</m:t>
                          </m:r>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𝛼</m:t>
                          </m:r>
                        </m:e>
                      </m:d>
                      <m:f>
                        <m:fPr>
                          <m:ctrlPr>
                            <a:rPr lang="en-US" i="1">
                              <a:solidFill>
                                <a:srgbClr val="344443"/>
                              </a:solidFill>
                              <a:latin typeface="Cambria Math" panose="02040503050406030204" pitchFamily="18" charset="0"/>
                              <a:ea typeface="Yu Mincho" panose="02020400000000000000" pitchFamily="18" charset="-128"/>
                            </a:rPr>
                          </m:ctrlPr>
                        </m:fPr>
                        <m:num>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&lt;</m:t>
                          </m:r>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𝑥</m:t>
                          </m:r>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m:t>
                          </m:r>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𝑦</m:t>
                          </m:r>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m:t>
                          </m:r>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𝑥</m:t>
                          </m:r>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m:t>
                          </m:r>
                          <m:acc>
                            <m:accPr>
                              <m:chr m:val="̂"/>
                              <m:ctrlPr>
                                <a:rPr lang="en-US" i="1">
                                  <a:solidFill>
                                    <a:srgbClr val="344443"/>
                                  </a:solidFill>
                                  <a:latin typeface="Cambria Math" panose="02040503050406030204" pitchFamily="18" charset="0"/>
                                  <a:ea typeface="Yu Mincho" panose="02020400000000000000" pitchFamily="18" charset="-128"/>
                                </a:rPr>
                              </m:ctrlPr>
                            </m:accPr>
                            <m:e>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𝑦</m:t>
                              </m:r>
                            </m:e>
                          </m:acc>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&gt;</m:t>
                          </m:r>
                        </m:num>
                        <m:den>
                          <m:d>
                            <m:dPr>
                              <m:begChr m:val="‖"/>
                              <m:endChr m:val="‖"/>
                              <m:ctrlPr>
                                <a:rPr lang="en-US" i="1">
                                  <a:solidFill>
                                    <a:srgbClr val="344443"/>
                                  </a:solidFill>
                                  <a:latin typeface="Cambria Math" panose="02040503050406030204" pitchFamily="18" charset="0"/>
                                  <a:ea typeface="Yu Mincho" panose="02020400000000000000" pitchFamily="18" charset="-128"/>
                                </a:rPr>
                              </m:ctrlPr>
                            </m:dPr>
                            <m:e>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𝑥</m:t>
                              </m:r>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m:t>
                              </m:r>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𝑦</m:t>
                              </m:r>
                            </m:e>
                          </m:d>
                          <m:d>
                            <m:dPr>
                              <m:begChr m:val="‖"/>
                              <m:endChr m:val="‖"/>
                              <m:ctrlPr>
                                <a:rPr lang="en-US" i="1">
                                  <a:solidFill>
                                    <a:srgbClr val="344443"/>
                                  </a:solidFill>
                                  <a:latin typeface="Cambria Math" panose="02040503050406030204" pitchFamily="18" charset="0"/>
                                  <a:ea typeface="Yu Mincho" panose="02020400000000000000" pitchFamily="18" charset="-128"/>
                                </a:rPr>
                              </m:ctrlPr>
                            </m:dPr>
                            <m:e>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𝑥</m:t>
                              </m:r>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m:t>
                              </m:r>
                              <m:acc>
                                <m:accPr>
                                  <m:chr m:val="̂"/>
                                  <m:ctrlPr>
                                    <a:rPr lang="en-US" i="1">
                                      <a:solidFill>
                                        <a:srgbClr val="344443"/>
                                      </a:solidFill>
                                      <a:latin typeface="Cambria Math" panose="02040503050406030204" pitchFamily="18" charset="0"/>
                                      <a:ea typeface="Yu Mincho" panose="02020400000000000000" pitchFamily="18" charset="-128"/>
                                    </a:rPr>
                                  </m:ctrlPr>
                                </m:accPr>
                                <m:e>
                                  <m:r>
                                    <a:rPr lang="en-US" i="1">
                                      <a:solidFill>
                                        <a:srgbClr val="344443"/>
                                      </a:solidFill>
                                      <a:latin typeface="Cambria Math" panose="02040503050406030204" pitchFamily="18" charset="0"/>
                                      <a:ea typeface="Yu Mincho" panose="02020400000000000000" pitchFamily="18" charset="-128"/>
                                      <a:cs typeface="Arial" panose="020B0604020202020204" pitchFamily="34" charset="0"/>
                                    </a:rPr>
                                    <m:t>𝑦</m:t>
                                  </m:r>
                                </m:e>
                              </m:acc>
                            </m:e>
                          </m:d>
                        </m:den>
                      </m:f>
                    </m:oMath>
                  </m:oMathPara>
                </a14:m>
                <a:endParaRPr lang="en-US" kern="100">
                  <a:solidFill>
                    <a:srgbClr val="344443"/>
                  </a:solidFill>
                  <a:latin typeface="Inter" panose="020B0604020202020204" charset="0"/>
                  <a:ea typeface="Inter" panose="020B0604020202020204" charset="0"/>
                  <a:cs typeface="+mn-cs"/>
                </a:endParaRPr>
              </a:p>
              <a:p>
                <a:endParaRPr lang="en-US" kern="100">
                  <a:solidFill>
                    <a:srgbClr val="344443"/>
                  </a:solidFill>
                  <a:effectLst/>
                  <a:latin typeface="Inter" panose="020B0604020202020204" charset="0"/>
                  <a:ea typeface="Inter" panose="020B0604020202020204" charset="0"/>
                  <a:cs typeface="+mn-cs"/>
                </a:endParaRPr>
              </a:p>
              <a:p>
                <a:pPr marL="285750" indent="-285750">
                  <a:lnSpc>
                    <a:spcPct val="107000"/>
                  </a:lnSpc>
                  <a:spcAft>
                    <a:spcPts val="800"/>
                  </a:spcAft>
                  <a:buClr>
                    <a:srgbClr val="344443"/>
                  </a:buClr>
                  <a:buSzPct val="150000"/>
                  <a:buFont typeface="Arial" panose="020B0604020202020204" pitchFamily="34" charset="0"/>
                  <a:buChar char="•"/>
                </a:pPr>
                <a14:m>
                  <m:oMath xmlns:m="http://schemas.openxmlformats.org/officeDocument/2006/math">
                    <m:r>
                      <m:rPr>
                        <m:sty m:val="p"/>
                      </m:rPr>
                      <a:rPr lang="en-US" smtClean="0">
                        <a:solidFill>
                          <a:srgbClr val="344443"/>
                        </a:solidFill>
                        <a:latin typeface="Cambria Math" panose="02040503050406030204" pitchFamily="18" charset="0"/>
                      </a:rPr>
                      <m:t>x</m:t>
                    </m:r>
                    <m:r>
                      <a:rPr lang="en-US" smtClean="0">
                        <a:solidFill>
                          <a:srgbClr val="344443"/>
                        </a:solidFill>
                        <a:latin typeface="Cambria Math" panose="02040503050406030204" pitchFamily="18" charset="0"/>
                      </a:rPr>
                      <m:t> – </m:t>
                    </m:r>
                    <m:r>
                      <m:rPr>
                        <m:sty m:val="p"/>
                      </m:rPr>
                      <a:rPr lang="en-US" smtClean="0">
                        <a:solidFill>
                          <a:srgbClr val="344443"/>
                        </a:solidFill>
                        <a:latin typeface="Cambria Math" panose="02040503050406030204" pitchFamily="18" charset="0"/>
                      </a:rPr>
                      <m:t>noisy</m:t>
                    </m:r>
                    <m:r>
                      <a:rPr lang="en-US" smtClean="0">
                        <a:solidFill>
                          <a:srgbClr val="344443"/>
                        </a:solidFill>
                        <a:latin typeface="Cambria Math" panose="02040503050406030204" pitchFamily="18" charset="0"/>
                      </a:rPr>
                      <m:t> </m:t>
                    </m:r>
                    <m:r>
                      <m:rPr>
                        <m:sty m:val="p"/>
                      </m:rPr>
                      <a:rPr lang="en-US" smtClean="0">
                        <a:solidFill>
                          <a:srgbClr val="344443"/>
                        </a:solidFill>
                        <a:latin typeface="Cambria Math" panose="02040503050406030204" pitchFamily="18" charset="0"/>
                      </a:rPr>
                      <m:t>spe</m:t>
                    </m:r>
                    <m:r>
                      <m:rPr>
                        <m:sty m:val="p"/>
                      </m:rPr>
                      <a:rPr lang="en-US" i="1" smtClean="0">
                        <a:solidFill>
                          <a:srgbClr val="344443"/>
                        </a:solidFill>
                        <a:latin typeface="Cambria Math" panose="02040503050406030204" pitchFamily="18" charset="0"/>
                      </a:rPr>
                      <m:t>e</m:t>
                    </m:r>
                    <m:r>
                      <m:rPr>
                        <m:sty m:val="p"/>
                      </m:rPr>
                      <a:rPr lang="en-US">
                        <a:solidFill>
                          <a:srgbClr val="344443"/>
                        </a:solidFill>
                        <a:latin typeface="Cambria Math" panose="02040503050406030204" pitchFamily="18" charset="0"/>
                      </a:rPr>
                      <m:t>ch</m:t>
                    </m:r>
                  </m:oMath>
                </a14:m>
                <a:r>
                  <a:rPr lang="en-US" sz="1400" kern="100">
                    <a:solidFill>
                      <a:srgbClr val="344443"/>
                    </a:solidFill>
                    <a:effectLst/>
                    <a:latin typeface="Cambria Math" panose="02040503050406030204" pitchFamily="18" charset="0"/>
                    <a:ea typeface="Calibri" panose="020F0502020204030204" pitchFamily="34" charset="0"/>
                    <a:cs typeface="Arial" panose="020B0604020202020204" pitchFamily="34" charset="0"/>
                  </a:rPr>
                  <a:t>, </a:t>
                </a:r>
                <a14:m>
                  <m:oMath xmlns:m="http://schemas.openxmlformats.org/officeDocument/2006/math">
                    <m:r>
                      <m:rPr>
                        <m:sty m:val="p"/>
                      </m:rPr>
                      <a:rPr lang="en-US">
                        <a:solidFill>
                          <a:srgbClr val="344443"/>
                        </a:solidFill>
                        <a:latin typeface="Cambria Math" panose="02040503050406030204" pitchFamily="18" charset="0"/>
                      </a:rPr>
                      <m:t>T</m:t>
                    </m:r>
                    <m:r>
                      <a:rPr lang="en-US">
                        <a:solidFill>
                          <a:srgbClr val="344443"/>
                        </a:solidFill>
                        <a:latin typeface="Cambria Math" panose="02040503050406030204" pitchFamily="18" charset="0"/>
                      </a:rPr>
                      <m:t> – </m:t>
                    </m:r>
                    <m:r>
                      <m:rPr>
                        <m:sty m:val="p"/>
                      </m:rPr>
                      <a:rPr lang="en-US">
                        <a:solidFill>
                          <a:srgbClr val="344443"/>
                        </a:solidFill>
                        <a:latin typeface="Cambria Math" panose="02040503050406030204" pitchFamily="18" charset="0"/>
                      </a:rPr>
                      <m:t>time</m:t>
                    </m:r>
                    <m:r>
                      <a:rPr lang="en-US">
                        <a:solidFill>
                          <a:srgbClr val="344443"/>
                        </a:solidFill>
                        <a:latin typeface="Cambria Math" panose="02040503050406030204" pitchFamily="18" charset="0"/>
                      </a:rPr>
                      <m:t> </m:t>
                    </m:r>
                    <m:r>
                      <m:rPr>
                        <m:sty m:val="p"/>
                      </m:rPr>
                      <a:rPr lang="en-US">
                        <a:solidFill>
                          <a:srgbClr val="344443"/>
                        </a:solidFill>
                        <a:latin typeface="Cambria Math" panose="02040503050406030204" pitchFamily="18" charset="0"/>
                      </a:rPr>
                      <m:t>step</m:t>
                    </m:r>
                  </m:oMath>
                </a14:m>
                <a:r>
                  <a:rPr lang="en-US" sz="1400" kern="100">
                    <a:solidFill>
                      <a:srgbClr val="344443"/>
                    </a:solidFill>
                    <a:effectLst/>
                    <a:latin typeface="Cambria Math" panose="02040503050406030204" pitchFamily="18" charset="0"/>
                    <a:ea typeface="Calibri" panose="020F0502020204030204" pitchFamily="34" charset="0"/>
                    <a:cs typeface="Arial" panose="020B0604020202020204" pitchFamily="34" charset="0"/>
                  </a:rPr>
                  <a:t>, </a:t>
                </a:r>
                <a14:m>
                  <m:oMath xmlns:m="http://schemas.openxmlformats.org/officeDocument/2006/math">
                    <m:r>
                      <a:rPr lang="en-US" i="1">
                        <a:solidFill>
                          <a:srgbClr val="344443"/>
                        </a:solidFill>
                        <a:latin typeface="Cambria Math" panose="02040503050406030204" pitchFamily="18" charset="0"/>
                      </a:rPr>
                      <m:t>𝑦</m:t>
                    </m:r>
                    <m:r>
                      <a:rPr lang="en-US" i="1">
                        <a:solidFill>
                          <a:srgbClr val="344443"/>
                        </a:solidFill>
                        <a:latin typeface="Cambria Math" panose="02040503050406030204" pitchFamily="18" charset="0"/>
                      </a:rPr>
                      <m:t> – </m:t>
                    </m:r>
                    <m:r>
                      <m:rPr>
                        <m:sty m:val="p"/>
                      </m:rPr>
                      <a:rPr lang="en-US">
                        <a:solidFill>
                          <a:srgbClr val="344443"/>
                        </a:solidFill>
                        <a:latin typeface="Cambria Math" panose="02040503050406030204" pitchFamily="18" charset="0"/>
                      </a:rPr>
                      <m:t>target</m:t>
                    </m:r>
                    <m:r>
                      <a:rPr lang="en-US">
                        <a:solidFill>
                          <a:srgbClr val="344443"/>
                        </a:solidFill>
                        <a:latin typeface="Cambria Math" panose="02040503050406030204" pitchFamily="18" charset="0"/>
                      </a:rPr>
                      <m:t> </m:t>
                    </m:r>
                    <m:r>
                      <m:rPr>
                        <m:sty m:val="p"/>
                      </m:rPr>
                      <a:rPr lang="en-US">
                        <a:solidFill>
                          <a:srgbClr val="344443"/>
                        </a:solidFill>
                        <a:latin typeface="Cambria Math" panose="02040503050406030204" pitchFamily="18" charset="0"/>
                      </a:rPr>
                      <m:t>source</m:t>
                    </m:r>
                  </m:oMath>
                </a14:m>
                <a:r>
                  <a:rPr lang="en-US" sz="1400" kern="100">
                    <a:solidFill>
                      <a:srgbClr val="344443"/>
                    </a:solidFill>
                    <a:effectLst/>
                    <a:latin typeface="Cambria Math" panose="02040503050406030204" pitchFamily="18" charset="0"/>
                    <a:ea typeface="Calibri" panose="020F0502020204030204" pitchFamily="34" charset="0"/>
                    <a:cs typeface="Arial" panose="020B0604020202020204" pitchFamily="34" charset="0"/>
                  </a:rPr>
                  <a:t>, </a:t>
                </a:r>
                <a14:m>
                  <m:oMath xmlns:m="http://schemas.openxmlformats.org/officeDocument/2006/math">
                    <m:acc>
                      <m:accPr>
                        <m:chr m:val="̂"/>
                        <m:ctrlPr>
                          <a:rPr lang="en-US" i="1">
                            <a:solidFill>
                              <a:srgbClr val="344443"/>
                            </a:solidFill>
                            <a:latin typeface="Cambria Math" panose="02040503050406030204" pitchFamily="18" charset="0"/>
                          </a:rPr>
                        </m:ctrlPr>
                      </m:accPr>
                      <m:e>
                        <m:r>
                          <a:rPr lang="en-US" i="1">
                            <a:solidFill>
                              <a:srgbClr val="344443"/>
                            </a:solidFill>
                            <a:latin typeface="Cambria Math" panose="02040503050406030204" pitchFamily="18" charset="0"/>
                          </a:rPr>
                          <m:t>𝑦</m:t>
                        </m:r>
                      </m:e>
                    </m:acc>
                    <m:r>
                      <a:rPr lang="en-US" i="1">
                        <a:solidFill>
                          <a:srgbClr val="344443"/>
                        </a:solidFill>
                        <a:latin typeface="Cambria Math" panose="02040503050406030204" pitchFamily="18" charset="0"/>
                      </a:rPr>
                      <m:t> –</m:t>
                    </m:r>
                    <m:r>
                      <m:rPr>
                        <m:sty m:val="p"/>
                      </m:rPr>
                      <a:rPr lang="en-US" b="0" i="0" smtClean="0">
                        <a:solidFill>
                          <a:srgbClr val="344443"/>
                        </a:solidFill>
                        <a:latin typeface="Cambria Math" panose="02040503050406030204" pitchFamily="18" charset="0"/>
                      </a:rPr>
                      <m:t>estimated</m:t>
                    </m:r>
                    <m:r>
                      <a:rPr lang="en-US">
                        <a:solidFill>
                          <a:srgbClr val="344443"/>
                        </a:solidFill>
                        <a:latin typeface="Cambria Math" panose="02040503050406030204" pitchFamily="18" charset="0"/>
                      </a:rPr>
                      <m:t> </m:t>
                    </m:r>
                    <m:r>
                      <m:rPr>
                        <m:sty m:val="p"/>
                      </m:rPr>
                      <a:rPr lang="en-US">
                        <a:solidFill>
                          <a:srgbClr val="344443"/>
                        </a:solidFill>
                        <a:latin typeface="Cambria Math" panose="02040503050406030204" pitchFamily="18" charset="0"/>
                      </a:rPr>
                      <m:t>source</m:t>
                    </m:r>
                  </m:oMath>
                </a14:m>
                <a:endParaRPr lang="en-US">
                  <a:solidFill>
                    <a:srgbClr val="344443"/>
                  </a:solidFill>
                </a:endParaRPr>
              </a:p>
              <a:p>
                <a:pPr marL="285750" indent="-285750">
                  <a:lnSpc>
                    <a:spcPct val="107000"/>
                  </a:lnSpc>
                  <a:spcAft>
                    <a:spcPts val="800"/>
                  </a:spcAft>
                  <a:buClr>
                    <a:srgbClr val="344443"/>
                  </a:buClr>
                  <a:buSzPct val="150000"/>
                  <a:buFont typeface="Arial" panose="020B0604020202020204" pitchFamily="34" charset="0"/>
                  <a:buChar char="•"/>
                </a:pPr>
                <a14:m>
                  <m:oMath xmlns:m="http://schemas.openxmlformats.org/officeDocument/2006/math">
                    <m:r>
                      <a:rPr lang="en-US" i="1">
                        <a:solidFill>
                          <a:srgbClr val="344443"/>
                        </a:solidFill>
                        <a:latin typeface="Cambria Math" panose="02040503050406030204" pitchFamily="18" charset="0"/>
                      </a:rPr>
                      <m:t>𝛼</m:t>
                    </m:r>
                    <m:r>
                      <a:rPr lang="en-US" i="1">
                        <a:solidFill>
                          <a:srgbClr val="344443"/>
                        </a:solidFill>
                        <a:latin typeface="Cambria Math" panose="02040503050406030204" pitchFamily="18" charset="0"/>
                      </a:rPr>
                      <m:t> – </m:t>
                    </m:r>
                    <m:r>
                      <m:rPr>
                        <m:sty m:val="p"/>
                      </m:rPr>
                      <a:rPr lang="en-US">
                        <a:solidFill>
                          <a:srgbClr val="344443"/>
                        </a:solidFill>
                        <a:latin typeface="Cambria Math" panose="02040503050406030204" pitchFamily="18" charset="0"/>
                      </a:rPr>
                      <m:t>energy</m:t>
                    </m:r>
                    <m:r>
                      <a:rPr lang="en-US">
                        <a:solidFill>
                          <a:srgbClr val="344443"/>
                        </a:solidFill>
                        <a:latin typeface="Cambria Math" panose="02040503050406030204" pitchFamily="18" charset="0"/>
                      </a:rPr>
                      <m:t> </m:t>
                    </m:r>
                    <m:r>
                      <m:rPr>
                        <m:sty m:val="p"/>
                      </m:rPr>
                      <a:rPr lang="en-US">
                        <a:solidFill>
                          <a:srgbClr val="344443"/>
                        </a:solidFill>
                        <a:latin typeface="Cambria Math" panose="02040503050406030204" pitchFamily="18" charset="0"/>
                      </a:rPr>
                      <m:t>ratio</m:t>
                    </m:r>
                    <m:r>
                      <a:rPr lang="en-US">
                        <a:solidFill>
                          <a:srgbClr val="344443"/>
                        </a:solidFill>
                        <a:latin typeface="Cambria Math" panose="02040503050406030204" pitchFamily="18" charset="0"/>
                      </a:rPr>
                      <m:t> </m:t>
                    </m:r>
                    <m:r>
                      <m:rPr>
                        <m:sty m:val="p"/>
                      </m:rPr>
                      <a:rPr lang="en-US">
                        <a:solidFill>
                          <a:srgbClr val="344443"/>
                        </a:solidFill>
                        <a:latin typeface="Cambria Math" panose="02040503050406030204" pitchFamily="18" charset="0"/>
                      </a:rPr>
                      <m:t>between</m:t>
                    </m:r>
                    <m:r>
                      <a:rPr lang="en-US">
                        <a:solidFill>
                          <a:srgbClr val="344443"/>
                        </a:solidFill>
                        <a:latin typeface="Cambria Math" panose="02040503050406030204" pitchFamily="18" charset="0"/>
                      </a:rPr>
                      <m:t> </m:t>
                    </m:r>
                    <m:r>
                      <m:rPr>
                        <m:sty m:val="p"/>
                      </m:rPr>
                      <a:rPr lang="en-US">
                        <a:solidFill>
                          <a:srgbClr val="344443"/>
                        </a:solidFill>
                        <a:latin typeface="Cambria Math" panose="02040503050406030204" pitchFamily="18" charset="0"/>
                      </a:rPr>
                      <m:t>target</m:t>
                    </m:r>
                    <m:r>
                      <a:rPr lang="en-US">
                        <a:solidFill>
                          <a:srgbClr val="344443"/>
                        </a:solidFill>
                        <a:latin typeface="Cambria Math" panose="02040503050406030204" pitchFamily="18" charset="0"/>
                      </a:rPr>
                      <m:t> </m:t>
                    </m:r>
                    <m:r>
                      <m:rPr>
                        <m:sty m:val="p"/>
                      </m:rPr>
                      <a:rPr lang="en-US">
                        <a:solidFill>
                          <a:srgbClr val="344443"/>
                        </a:solidFill>
                        <a:latin typeface="Cambria Math" panose="02040503050406030204" pitchFamily="18" charset="0"/>
                      </a:rPr>
                      <m:t>source</m:t>
                    </m:r>
                    <m:r>
                      <a:rPr lang="en-US">
                        <a:solidFill>
                          <a:srgbClr val="344443"/>
                        </a:solidFill>
                        <a:latin typeface="Cambria Math" panose="02040503050406030204" pitchFamily="18" charset="0"/>
                      </a:rPr>
                      <m:t> </m:t>
                    </m:r>
                    <m:r>
                      <m:rPr>
                        <m:sty m:val="p"/>
                      </m:rPr>
                      <a:rPr lang="en-US">
                        <a:solidFill>
                          <a:srgbClr val="344443"/>
                        </a:solidFill>
                        <a:latin typeface="Cambria Math" panose="02040503050406030204" pitchFamily="18" charset="0"/>
                      </a:rPr>
                      <m:t>and</m:t>
                    </m:r>
                    <m:r>
                      <a:rPr lang="en-US">
                        <a:solidFill>
                          <a:srgbClr val="344443"/>
                        </a:solidFill>
                        <a:latin typeface="Cambria Math" panose="02040503050406030204" pitchFamily="18" charset="0"/>
                      </a:rPr>
                      <m:t> </m:t>
                    </m:r>
                    <m:r>
                      <m:rPr>
                        <m:sty m:val="p"/>
                      </m:rPr>
                      <a:rPr lang="en-US">
                        <a:solidFill>
                          <a:srgbClr val="344443"/>
                        </a:solidFill>
                        <a:latin typeface="Cambria Math" panose="02040503050406030204" pitchFamily="18" charset="0"/>
                      </a:rPr>
                      <m:t>noise</m:t>
                    </m:r>
                    <m:r>
                      <a:rPr lang="en-US">
                        <a:solidFill>
                          <a:srgbClr val="344443"/>
                        </a:solidFill>
                        <a:latin typeface="Cambria Math" panose="02040503050406030204" pitchFamily="18" charset="0"/>
                      </a:rPr>
                      <m:t> </m:t>
                    </m:r>
                    <m:r>
                      <m:rPr>
                        <m:sty m:val="p"/>
                      </m:rPr>
                      <a:rPr lang="en-US">
                        <a:solidFill>
                          <a:srgbClr val="344443"/>
                        </a:solidFill>
                        <a:latin typeface="Cambria Math" panose="02040503050406030204" pitchFamily="18" charset="0"/>
                      </a:rPr>
                      <m:t>and</m:t>
                    </m:r>
                    <m:r>
                      <a:rPr lang="en-US">
                        <a:solidFill>
                          <a:srgbClr val="344443"/>
                        </a:solidFill>
                        <a:latin typeface="Cambria Math" panose="02040503050406030204" pitchFamily="18" charset="0"/>
                      </a:rPr>
                      <m:t> </m:t>
                    </m:r>
                    <m:r>
                      <m:rPr>
                        <m:sty m:val="p"/>
                      </m:rPr>
                      <a:rPr lang="en-US">
                        <a:solidFill>
                          <a:srgbClr val="344443"/>
                        </a:solidFill>
                        <a:latin typeface="Cambria Math" panose="02040503050406030204" pitchFamily="18" charset="0"/>
                      </a:rPr>
                      <m:t>defined</m:t>
                    </m:r>
                    <m:r>
                      <a:rPr lang="en-US">
                        <a:solidFill>
                          <a:srgbClr val="344443"/>
                        </a:solidFill>
                        <a:latin typeface="Cambria Math" panose="02040503050406030204" pitchFamily="18" charset="0"/>
                      </a:rPr>
                      <m:t> </m:t>
                    </m:r>
                    <m:r>
                      <m:rPr>
                        <m:sty m:val="p"/>
                      </m:rPr>
                      <a:rPr lang="en-US">
                        <a:solidFill>
                          <a:srgbClr val="344443"/>
                        </a:solidFill>
                        <a:latin typeface="Cambria Math" panose="02040503050406030204" pitchFamily="18" charset="0"/>
                      </a:rPr>
                      <m:t>as</m:t>
                    </m:r>
                    <m:r>
                      <a:rPr lang="en-US">
                        <a:solidFill>
                          <a:srgbClr val="344443"/>
                        </a:solidFill>
                        <a:latin typeface="Cambria Math" panose="02040503050406030204" pitchFamily="18" charset="0"/>
                      </a:rPr>
                      <m:t> </m:t>
                    </m:r>
                    <m:r>
                      <m:rPr>
                        <m:sty m:val="p"/>
                      </m:rPr>
                      <a:rPr lang="en-US">
                        <a:solidFill>
                          <a:srgbClr val="344443"/>
                        </a:solidFill>
                        <a:latin typeface="Cambria Math" panose="02040503050406030204" pitchFamily="18" charset="0"/>
                      </a:rPr>
                      <m:t>follows</m:t>
                    </m:r>
                    <m:r>
                      <a:rPr lang="en-US">
                        <a:solidFill>
                          <a:srgbClr val="344443"/>
                        </a:solidFill>
                        <a:latin typeface="Cambria Math" panose="02040503050406030204" pitchFamily="18" charset="0"/>
                      </a:rPr>
                      <m:t>:</m:t>
                    </m:r>
                  </m:oMath>
                </a14:m>
                <a:br>
                  <a:rPr lang="en-US" sz="1400" kern="100">
                    <a:solidFill>
                      <a:srgbClr val="344443"/>
                    </a:solidFill>
                    <a:effectLst/>
                    <a:latin typeface="Cambria Math" panose="02040503050406030204" pitchFamily="18" charset="0"/>
                    <a:ea typeface="Calibri" panose="020F0502020204030204" pitchFamily="34" charset="0"/>
                    <a:cs typeface="Arial" panose="020B0604020202020204" pitchFamily="34" charset="0"/>
                  </a:rPr>
                </a:br>
                <a14:m>
                  <m:oMath xmlns:m="http://schemas.openxmlformats.org/officeDocument/2006/math">
                    <m:r>
                      <a:rPr lang="en-US" sz="1400" i="1" kern="100">
                        <a:solidFill>
                          <a:srgbClr val="344443"/>
                        </a:solidFill>
                        <a:effectLst/>
                        <a:latin typeface="Cambria Math" panose="02040503050406030204" pitchFamily="18" charset="0"/>
                        <a:ea typeface="Yu Mincho" panose="02020400000000000000" pitchFamily="18" charset="-128"/>
                        <a:cs typeface="Arial" panose="020B0604020202020204" pitchFamily="34" charset="0"/>
                      </a:rPr>
                      <m:t>𝛼</m:t>
                    </m:r>
                    <m:r>
                      <a:rPr lang="en-US" sz="1400" i="1" kern="100">
                        <a:solidFill>
                          <a:srgbClr val="344443"/>
                        </a:solidFill>
                        <a:effectLst/>
                        <a:latin typeface="Cambria Math" panose="02040503050406030204" pitchFamily="18" charset="0"/>
                        <a:ea typeface="Yu Mincho" panose="02020400000000000000" pitchFamily="18" charset="-128"/>
                        <a:cs typeface="Arial" panose="020B0604020202020204" pitchFamily="34" charset="0"/>
                      </a:rPr>
                      <m:t>= </m:t>
                    </m:r>
                    <m:f>
                      <m:fPr>
                        <m:ctrlPr>
                          <a:rPr lang="en-US" sz="1400" i="1" kern="100">
                            <a:solidFill>
                              <a:srgbClr val="344443"/>
                            </a:solidFill>
                            <a:effectLst/>
                            <a:latin typeface="Cambria Math" panose="02040503050406030204" pitchFamily="18" charset="0"/>
                            <a:ea typeface="Yu Mincho" panose="02020400000000000000" pitchFamily="18" charset="-128"/>
                            <a:cs typeface="Arial" panose="020B0604020202020204" pitchFamily="34" charset="0"/>
                          </a:rPr>
                        </m:ctrlPr>
                      </m:fPr>
                      <m:num>
                        <m:d>
                          <m:dPr>
                            <m:begChr m:val="‖"/>
                            <m:endChr m:val="‖"/>
                            <m:ctrlPr>
                              <a:rPr lang="en-US" sz="1400" i="1" kern="100">
                                <a:solidFill>
                                  <a:srgbClr val="344443"/>
                                </a:solidFill>
                                <a:effectLst/>
                                <a:latin typeface="Cambria Math" panose="02040503050406030204" pitchFamily="18" charset="0"/>
                                <a:ea typeface="Yu Mincho" panose="02020400000000000000" pitchFamily="18" charset="-128"/>
                                <a:cs typeface="Arial" panose="020B0604020202020204" pitchFamily="34" charset="0"/>
                              </a:rPr>
                            </m:ctrlPr>
                          </m:dPr>
                          <m:e>
                            <m:sSup>
                              <m:sSupPr>
                                <m:ctrlPr>
                                  <a:rPr lang="en-US" sz="1400" i="1" kern="100">
                                    <a:solidFill>
                                      <a:srgbClr val="344443"/>
                                    </a:solidFill>
                                    <a:effectLst/>
                                    <a:latin typeface="Cambria Math" panose="02040503050406030204" pitchFamily="18" charset="0"/>
                                    <a:ea typeface="Yu Mincho" panose="02020400000000000000" pitchFamily="18" charset="-128"/>
                                    <a:cs typeface="Arial" panose="020B0604020202020204" pitchFamily="34" charset="0"/>
                                  </a:rPr>
                                </m:ctrlPr>
                              </m:sSupPr>
                              <m:e>
                                <m:r>
                                  <a:rPr lang="en-US" sz="1400" i="1" kern="100">
                                    <a:solidFill>
                                      <a:srgbClr val="344443"/>
                                    </a:solidFill>
                                    <a:effectLst/>
                                    <a:latin typeface="Cambria Math" panose="02040503050406030204" pitchFamily="18" charset="0"/>
                                    <a:ea typeface="Yu Mincho" panose="02020400000000000000" pitchFamily="18" charset="-128"/>
                                    <a:cs typeface="Arial" panose="020B0604020202020204" pitchFamily="34" charset="0"/>
                                  </a:rPr>
                                  <m:t>𝑦</m:t>
                                </m:r>
                              </m:e>
                              <m:sup>
                                <m:r>
                                  <a:rPr lang="en-US" sz="1400" i="1" kern="100">
                                    <a:solidFill>
                                      <a:srgbClr val="344443"/>
                                    </a:solidFill>
                                    <a:effectLst/>
                                    <a:latin typeface="Cambria Math" panose="02040503050406030204" pitchFamily="18" charset="0"/>
                                    <a:ea typeface="Yu Mincho" panose="02020400000000000000" pitchFamily="18" charset="-128"/>
                                    <a:cs typeface="Arial" panose="020B0604020202020204" pitchFamily="34" charset="0"/>
                                  </a:rPr>
                                  <m:t>2</m:t>
                                </m:r>
                              </m:sup>
                            </m:sSup>
                          </m:e>
                        </m:d>
                      </m:num>
                      <m:den>
                        <m:d>
                          <m:dPr>
                            <m:begChr m:val="‖"/>
                            <m:endChr m:val="‖"/>
                            <m:ctrlPr>
                              <a:rPr lang="en-US" sz="1400" i="1" kern="100">
                                <a:solidFill>
                                  <a:srgbClr val="344443"/>
                                </a:solidFill>
                                <a:effectLst/>
                                <a:latin typeface="Cambria Math" panose="02040503050406030204" pitchFamily="18" charset="0"/>
                                <a:ea typeface="Yu Mincho" panose="02020400000000000000" pitchFamily="18" charset="-128"/>
                                <a:cs typeface="Arial" panose="020B0604020202020204" pitchFamily="34" charset="0"/>
                              </a:rPr>
                            </m:ctrlPr>
                          </m:dPr>
                          <m:e>
                            <m:sSup>
                              <m:sSupPr>
                                <m:ctrlPr>
                                  <a:rPr lang="en-US" sz="1400" i="1" kern="100">
                                    <a:solidFill>
                                      <a:srgbClr val="344443"/>
                                    </a:solidFill>
                                    <a:effectLst/>
                                    <a:latin typeface="Cambria Math" panose="02040503050406030204" pitchFamily="18" charset="0"/>
                                    <a:ea typeface="Yu Mincho" panose="02020400000000000000" pitchFamily="18" charset="-128"/>
                                    <a:cs typeface="Arial" panose="020B0604020202020204" pitchFamily="34" charset="0"/>
                                  </a:rPr>
                                </m:ctrlPr>
                              </m:sSupPr>
                              <m:e>
                                <m:r>
                                  <a:rPr lang="en-US" sz="1400" i="1" kern="100">
                                    <a:solidFill>
                                      <a:srgbClr val="344443"/>
                                    </a:solidFill>
                                    <a:effectLst/>
                                    <a:latin typeface="Cambria Math" panose="02040503050406030204" pitchFamily="18" charset="0"/>
                                    <a:ea typeface="Yu Mincho" panose="02020400000000000000" pitchFamily="18" charset="-128"/>
                                    <a:cs typeface="Arial" panose="020B0604020202020204" pitchFamily="34" charset="0"/>
                                  </a:rPr>
                                  <m:t>𝑦</m:t>
                                </m:r>
                              </m:e>
                              <m:sup>
                                <m:r>
                                  <a:rPr lang="en-US" sz="1400" i="1" kern="100">
                                    <a:solidFill>
                                      <a:srgbClr val="344443"/>
                                    </a:solidFill>
                                    <a:effectLst/>
                                    <a:latin typeface="Cambria Math" panose="02040503050406030204" pitchFamily="18" charset="0"/>
                                    <a:ea typeface="Yu Mincho" panose="02020400000000000000" pitchFamily="18" charset="-128"/>
                                    <a:cs typeface="Arial" panose="020B0604020202020204" pitchFamily="34" charset="0"/>
                                  </a:rPr>
                                  <m:t>2</m:t>
                                </m:r>
                              </m:sup>
                            </m:sSup>
                          </m:e>
                        </m:d>
                        <m:r>
                          <a:rPr lang="en-US" sz="1400" i="1" kern="100">
                            <a:solidFill>
                              <a:srgbClr val="344443"/>
                            </a:solidFill>
                            <a:effectLst/>
                            <a:latin typeface="Cambria Math" panose="02040503050406030204" pitchFamily="18" charset="0"/>
                            <a:ea typeface="Yu Mincho" panose="02020400000000000000" pitchFamily="18" charset="-128"/>
                            <a:cs typeface="Arial" panose="020B0604020202020204" pitchFamily="34" charset="0"/>
                          </a:rPr>
                          <m:t>+</m:t>
                        </m:r>
                        <m:sSup>
                          <m:sSupPr>
                            <m:ctrlPr>
                              <a:rPr lang="en-US" sz="1400" i="1" kern="100">
                                <a:solidFill>
                                  <a:srgbClr val="344443"/>
                                </a:solidFill>
                                <a:effectLst/>
                                <a:latin typeface="Cambria Math" panose="02040503050406030204" pitchFamily="18" charset="0"/>
                                <a:ea typeface="Yu Mincho" panose="02020400000000000000" pitchFamily="18" charset="-128"/>
                                <a:cs typeface="Arial" panose="020B0604020202020204" pitchFamily="34" charset="0"/>
                              </a:rPr>
                            </m:ctrlPr>
                          </m:sSupPr>
                          <m:e>
                            <m:d>
                              <m:dPr>
                                <m:begChr m:val="‖"/>
                                <m:endChr m:val="‖"/>
                                <m:ctrlPr>
                                  <a:rPr lang="en-US" sz="1400" i="1" kern="100">
                                    <a:solidFill>
                                      <a:srgbClr val="344443"/>
                                    </a:solidFill>
                                    <a:effectLst/>
                                    <a:latin typeface="Cambria Math" panose="02040503050406030204" pitchFamily="18" charset="0"/>
                                    <a:ea typeface="Yu Mincho" panose="02020400000000000000" pitchFamily="18" charset="-128"/>
                                    <a:cs typeface="Arial" panose="020B0604020202020204" pitchFamily="34" charset="0"/>
                                  </a:rPr>
                                </m:ctrlPr>
                              </m:dPr>
                              <m:e>
                                <m:r>
                                  <a:rPr lang="en-US" sz="1400" i="1" kern="100">
                                    <a:solidFill>
                                      <a:srgbClr val="344443"/>
                                    </a:solidFill>
                                    <a:effectLst/>
                                    <a:latin typeface="Cambria Math" panose="02040503050406030204" pitchFamily="18" charset="0"/>
                                    <a:ea typeface="Yu Mincho" panose="02020400000000000000" pitchFamily="18" charset="-128"/>
                                    <a:cs typeface="Arial" panose="020B0604020202020204" pitchFamily="34" charset="0"/>
                                  </a:rPr>
                                  <m:t>𝑥</m:t>
                                </m:r>
                                <m:r>
                                  <a:rPr lang="en-US" sz="1400" i="1" kern="100">
                                    <a:solidFill>
                                      <a:srgbClr val="344443"/>
                                    </a:solidFill>
                                    <a:effectLst/>
                                    <a:latin typeface="Cambria Math" panose="02040503050406030204" pitchFamily="18" charset="0"/>
                                    <a:ea typeface="Yu Mincho" panose="02020400000000000000" pitchFamily="18" charset="-128"/>
                                    <a:cs typeface="Arial" panose="020B0604020202020204" pitchFamily="34" charset="0"/>
                                  </a:rPr>
                                  <m:t>−</m:t>
                                </m:r>
                                <m:r>
                                  <a:rPr lang="en-US" sz="1400" i="1" kern="100">
                                    <a:solidFill>
                                      <a:srgbClr val="344443"/>
                                    </a:solidFill>
                                    <a:effectLst/>
                                    <a:latin typeface="Cambria Math" panose="02040503050406030204" pitchFamily="18" charset="0"/>
                                    <a:ea typeface="Yu Mincho" panose="02020400000000000000" pitchFamily="18" charset="-128"/>
                                    <a:cs typeface="Arial" panose="020B0604020202020204" pitchFamily="34" charset="0"/>
                                  </a:rPr>
                                  <m:t>𝑦</m:t>
                                </m:r>
                              </m:e>
                            </m:d>
                          </m:e>
                          <m:sup>
                            <m:r>
                              <a:rPr lang="en-US" sz="1400" i="1" kern="100">
                                <a:solidFill>
                                  <a:srgbClr val="344443"/>
                                </a:solidFill>
                                <a:effectLst/>
                                <a:latin typeface="Cambria Math" panose="02040503050406030204" pitchFamily="18" charset="0"/>
                                <a:ea typeface="Yu Mincho" panose="02020400000000000000" pitchFamily="18" charset="-128"/>
                                <a:cs typeface="Arial" panose="020B0604020202020204" pitchFamily="34" charset="0"/>
                              </a:rPr>
                              <m:t>2</m:t>
                            </m:r>
                          </m:sup>
                        </m:sSup>
                      </m:den>
                    </m:f>
                  </m:oMath>
                </a14:m>
                <a:endParaRPr lang="en-US" kern="100">
                  <a:solidFill>
                    <a:srgbClr val="344443"/>
                  </a:solidFill>
                  <a:effectLst/>
                  <a:latin typeface="Inter" panose="020B0604020202020204" charset="0"/>
                  <a:ea typeface="Inter" panose="020B0604020202020204" charset="0"/>
                  <a:cs typeface="+mn-cs"/>
                </a:endParaRPr>
              </a:p>
            </p:txBody>
          </p:sp>
        </mc:Choice>
        <mc:Fallback>
          <p:sp>
            <p:nvSpPr>
              <p:cNvPr id="2" name="תיבת טקסט 1">
                <a:extLst>
                  <a:ext uri="{FF2B5EF4-FFF2-40B4-BE49-F238E27FC236}">
                    <a16:creationId xmlns:a16="http://schemas.microsoft.com/office/drawing/2014/main" id="{3FA01102-90CE-CE80-7D7B-80B9239525B6}"/>
                  </a:ext>
                </a:extLst>
              </p:cNvPr>
              <p:cNvSpPr txBox="1">
                <a:spLocks noRot="1" noChangeAspect="1" noMove="1" noResize="1" noEditPoints="1" noAdjustHandles="1" noChangeArrowheads="1" noChangeShapeType="1" noTextEdit="1"/>
              </p:cNvSpPr>
              <p:nvPr/>
            </p:nvSpPr>
            <p:spPr>
              <a:xfrm>
                <a:off x="720000" y="1176363"/>
                <a:ext cx="7486740" cy="3646255"/>
              </a:xfrm>
              <a:prstGeom prst="rect">
                <a:avLst/>
              </a:prstGeom>
              <a:blipFill>
                <a:blip r:embed="rId3"/>
                <a:stretch>
                  <a:fillRect l="-814" t="-334" r="-814"/>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5968C022-3193-EF2B-68F4-6E153026A4F9}"/>
              </a:ext>
            </a:extLst>
          </p:cNvPr>
          <p:cNvSpPr txBox="1"/>
          <p:nvPr/>
        </p:nvSpPr>
        <p:spPr>
          <a:xfrm>
            <a:off x="4344271" y="4550735"/>
            <a:ext cx="390762" cy="307777"/>
          </a:xfrm>
          <a:prstGeom prst="rect">
            <a:avLst/>
          </a:prstGeom>
          <a:noFill/>
        </p:spPr>
        <p:txBody>
          <a:bodyPr wrap="square" rtlCol="0">
            <a:spAutoFit/>
          </a:bodyPr>
          <a:lstStyle/>
          <a:p>
            <a:r>
              <a:rPr lang="en-US"/>
              <a:t>15</a:t>
            </a:r>
          </a:p>
        </p:txBody>
      </p:sp>
    </p:spTree>
    <p:extLst>
      <p:ext uri="{BB962C8B-B14F-4D97-AF65-F5344CB8AC3E}">
        <p14:creationId xmlns:p14="http://schemas.microsoft.com/office/powerpoint/2010/main" val="3666402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11" name="Google Shape;211;p31"/>
          <p:cNvPicPr preferRelativeResize="0"/>
          <p:nvPr/>
        </p:nvPicPr>
        <p:blipFill rotWithShape="1">
          <a:blip r:embed="rId3">
            <a:alphaModFix/>
          </a:blip>
          <a:srcRect/>
          <a:stretch/>
        </p:blipFill>
        <p:spPr>
          <a:xfrm>
            <a:off x="-2246437" y="3391425"/>
            <a:ext cx="6911774" cy="3763501"/>
          </a:xfrm>
          <a:prstGeom prst="rect">
            <a:avLst/>
          </a:prstGeom>
          <a:noFill/>
          <a:ln>
            <a:noFill/>
          </a:ln>
        </p:spPr>
      </p:pic>
      <p:pic>
        <p:nvPicPr>
          <p:cNvPr id="212" name="Google Shape;212;p31"/>
          <p:cNvPicPr preferRelativeResize="0"/>
          <p:nvPr/>
        </p:nvPicPr>
        <p:blipFill rotWithShape="1">
          <a:blip r:embed="rId4">
            <a:alphaModFix/>
          </a:blip>
          <a:srcRect b="-1132"/>
          <a:stretch/>
        </p:blipFill>
        <p:spPr>
          <a:xfrm>
            <a:off x="2104300" y="4140100"/>
            <a:ext cx="1211951" cy="1429451"/>
          </a:xfrm>
          <a:prstGeom prst="rect">
            <a:avLst/>
          </a:prstGeom>
          <a:noFill/>
          <a:ln>
            <a:noFill/>
          </a:ln>
        </p:spPr>
      </p:pic>
      <p:sp>
        <p:nvSpPr>
          <p:cNvPr id="6" name="Google Shape;199;p30">
            <a:extLst>
              <a:ext uri="{FF2B5EF4-FFF2-40B4-BE49-F238E27FC236}">
                <a16:creationId xmlns:a16="http://schemas.microsoft.com/office/drawing/2014/main" id="{E8001B30-EB93-E643-4203-8FFE2A29349A}"/>
              </a:ext>
            </a:extLst>
          </p:cNvPr>
          <p:cNvSpPr txBox="1">
            <a:spLocks/>
          </p:cNvSpPr>
          <p:nvPr/>
        </p:nvSpPr>
        <p:spPr>
          <a:xfrm>
            <a:off x="971989" y="1413163"/>
            <a:ext cx="6083174" cy="252357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b="1"/>
              <a:t>Data Preparation and</a:t>
            </a:r>
          </a:p>
          <a:p>
            <a:r>
              <a:rPr lang="en-US" sz="4800" b="1"/>
              <a:t>Advantages</a:t>
            </a:r>
          </a:p>
        </p:txBody>
      </p:sp>
      <p:sp>
        <p:nvSpPr>
          <p:cNvPr id="7" name="Oval 6">
            <a:extLst>
              <a:ext uri="{FF2B5EF4-FFF2-40B4-BE49-F238E27FC236}">
                <a16:creationId xmlns:a16="http://schemas.microsoft.com/office/drawing/2014/main" id="{12FFDEE1-73F1-8D20-48C4-0DF40B9961CC}"/>
              </a:ext>
            </a:extLst>
          </p:cNvPr>
          <p:cNvSpPr/>
          <p:nvPr/>
        </p:nvSpPr>
        <p:spPr>
          <a:xfrm>
            <a:off x="971989" y="474921"/>
            <a:ext cx="1289202" cy="1132359"/>
          </a:xfrm>
          <a:prstGeom prst="ellipse">
            <a:avLst/>
          </a:prstGeom>
          <a:solidFill>
            <a:schemeClr val="bg1"/>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200" b="1">
                <a:solidFill>
                  <a:schemeClr val="bg1">
                    <a:lumMod val="10000"/>
                  </a:schemeClr>
                </a:solidFill>
              </a:rPr>
              <a:t>4</a:t>
            </a:r>
          </a:p>
        </p:txBody>
      </p:sp>
      <p:sp>
        <p:nvSpPr>
          <p:cNvPr id="2" name="תיבת טקסט 1">
            <a:extLst>
              <a:ext uri="{FF2B5EF4-FFF2-40B4-BE49-F238E27FC236}">
                <a16:creationId xmlns:a16="http://schemas.microsoft.com/office/drawing/2014/main" id="{C2F7FC14-361E-5670-E02D-2F0D72D3209E}"/>
              </a:ext>
            </a:extLst>
          </p:cNvPr>
          <p:cNvSpPr txBox="1"/>
          <p:nvPr/>
        </p:nvSpPr>
        <p:spPr>
          <a:xfrm>
            <a:off x="4346687" y="4835723"/>
            <a:ext cx="425302" cy="307777"/>
          </a:xfrm>
          <a:prstGeom prst="rect">
            <a:avLst/>
          </a:prstGeom>
          <a:noFill/>
        </p:spPr>
        <p:txBody>
          <a:bodyPr wrap="square" rtlCol="1">
            <a:spAutoFit/>
          </a:bodyPr>
          <a:lstStyle/>
          <a:p>
            <a:r>
              <a:rPr lang="he-IL"/>
              <a:t>16</a:t>
            </a:r>
          </a:p>
        </p:txBody>
      </p:sp>
    </p:spTree>
    <p:extLst>
      <p:ext uri="{BB962C8B-B14F-4D97-AF65-F5344CB8AC3E}">
        <p14:creationId xmlns:p14="http://schemas.microsoft.com/office/powerpoint/2010/main" val="2022481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4"/>
          <p:cNvSpPr txBox="1">
            <a:spLocks noGrp="1"/>
          </p:cNvSpPr>
          <p:nvPr>
            <p:ph type="title"/>
          </p:nvPr>
        </p:nvSpPr>
        <p:spPr>
          <a:xfrm>
            <a:off x="720000" y="445024"/>
            <a:ext cx="7704000" cy="10600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Data Generation </a:t>
            </a:r>
            <a:br>
              <a:rPr lang="en-US" b="1"/>
            </a:br>
            <a:r>
              <a:rPr lang="en-US" b="1"/>
              <a:t>for training and evaluation</a:t>
            </a:r>
            <a:endParaRPr b="1"/>
          </a:p>
        </p:txBody>
      </p:sp>
      <p:sp>
        <p:nvSpPr>
          <p:cNvPr id="430" name="Google Shape;430;p44"/>
          <p:cNvSpPr txBox="1">
            <a:spLocks noGrp="1"/>
          </p:cNvSpPr>
          <p:nvPr>
            <p:ph type="subTitle" idx="5"/>
          </p:nvPr>
        </p:nvSpPr>
        <p:spPr>
          <a:xfrm>
            <a:off x="1486300" y="2776858"/>
            <a:ext cx="5922900" cy="4210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Manipulating the recordings using Pydub library</a:t>
            </a:r>
            <a:endParaRPr/>
          </a:p>
        </p:txBody>
      </p:sp>
      <p:sp>
        <p:nvSpPr>
          <p:cNvPr id="431" name="Google Shape;431;p44"/>
          <p:cNvSpPr txBox="1">
            <a:spLocks noGrp="1"/>
          </p:cNvSpPr>
          <p:nvPr>
            <p:ph type="subTitle" idx="6"/>
          </p:nvPr>
        </p:nvSpPr>
        <p:spPr>
          <a:xfrm>
            <a:off x="1486299" y="3841917"/>
            <a:ext cx="6970495" cy="49065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Adjust the recordings with predefined metrics such as Signal-to-Noise Ratio (SNR) and PESQ (speech quality metric).</a:t>
            </a:r>
            <a:endParaRPr/>
          </a:p>
        </p:txBody>
      </p:sp>
      <p:sp>
        <p:nvSpPr>
          <p:cNvPr id="8" name="Google Shape;431;p44">
            <a:extLst>
              <a:ext uri="{FF2B5EF4-FFF2-40B4-BE49-F238E27FC236}">
                <a16:creationId xmlns:a16="http://schemas.microsoft.com/office/drawing/2014/main" id="{A17E8980-0C70-C086-B19D-331E37A06B25}"/>
              </a:ext>
            </a:extLst>
          </p:cNvPr>
          <p:cNvSpPr txBox="1">
            <a:spLocks/>
          </p:cNvSpPr>
          <p:nvPr/>
        </p:nvSpPr>
        <p:spPr>
          <a:xfrm>
            <a:off x="1446996" y="1655753"/>
            <a:ext cx="5922900" cy="91267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Inter"/>
              <a:buNone/>
              <a:defRPr sz="1200" b="0" i="0" u="none" strike="noStrike" cap="none">
                <a:solidFill>
                  <a:schemeClr val="dk1"/>
                </a:solidFill>
                <a:latin typeface="Inter"/>
                <a:ea typeface="Inter"/>
                <a:cs typeface="Inter"/>
                <a:sym typeface="Inter"/>
              </a:defRPr>
            </a:lvl1pPr>
            <a:lvl2pPr marL="914400" marR="0" lvl="1"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2pPr>
            <a:lvl3pPr marL="1371600" marR="0" lvl="2"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3pPr>
            <a:lvl4pPr marL="1828800" marR="0" lvl="3"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4pPr>
            <a:lvl5pPr marL="2286000" marR="0" lvl="4"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5pPr>
            <a:lvl6pPr marL="2743200" marR="0" lvl="5"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6pPr>
            <a:lvl7pPr marL="3200400" marR="0" lvl="6"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7pPr>
            <a:lvl8pPr marL="3657600" marR="0" lvl="7"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8pPr>
            <a:lvl9pPr marL="4114800" marR="0" lvl="8"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9pPr>
          </a:lstStyle>
          <a:p>
            <a:pPr marL="0" indent="0"/>
            <a:r>
              <a:rPr lang="en-US"/>
              <a:t>Collection of existing audio recordings of a BNET radio from RAFAEL, recording of additional samples.</a:t>
            </a:r>
            <a:br>
              <a:rPr lang="en-US"/>
            </a:br>
            <a:r>
              <a:rPr lang="en-US"/>
              <a:t>Using existing data sets from existing packages and transferring them through a BNET radio.</a:t>
            </a:r>
          </a:p>
        </p:txBody>
      </p:sp>
      <p:pic>
        <p:nvPicPr>
          <p:cNvPr id="2050" name="Picture 2" descr="Data Collection Vector Icon 14655248 Vector Art at Vecteezy">
            <a:extLst>
              <a:ext uri="{FF2B5EF4-FFF2-40B4-BE49-F238E27FC236}">
                <a16:creationId xmlns:a16="http://schemas.microsoft.com/office/drawing/2014/main" id="{33F72C1F-73F1-8974-377F-5F8229E5196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39167" y1="56302" x2="40781" y2="56302"/>
                        <a14:foregroundMark x1="65052" y1="62865" x2="66198" y2="62135"/>
                        <a14:foregroundMark x1="43021" y1="79219" x2="43021" y2="81198"/>
                        <a14:foregroundMark x1="34063" y1="42240" x2="34375" y2="42656"/>
                        <a14:foregroundMark x1="30104" y1="30312" x2="30521" y2="30312"/>
                        <a14:foregroundMark x1="30781" y1="26458" x2="30781" y2="26458"/>
                        <a14:foregroundMark x1="30938" y1="22188" x2="30938" y2="22188"/>
                        <a14:foregroundMark x1="51302" y1="21458" x2="51302" y2="21458"/>
                        <a14:foregroundMark x1="51406" y1="26146" x2="51406" y2="26146"/>
                        <a14:foregroundMark x1="51563" y1="30156" x2="51563" y2="30156"/>
                        <a14:foregroundMark x1="54688" y1="33854" x2="54688" y2="33854"/>
                        <a14:foregroundMark x1="64792" y1="33021" x2="64792" y2="33021"/>
                        <a14:foregroundMark x1="72188" y1="30573" x2="72188" y2="30573"/>
                        <a14:foregroundMark x1="72448" y1="26302" x2="72448" y2="26302"/>
                        <a14:foregroundMark x1="72448" y1="22031" x2="72448" y2="22031"/>
                        <a14:backgroundMark x1="32500" y1="16771" x2="32500" y2="16771"/>
                        <a14:backgroundMark x1="55000" y1="17188" x2="55000" y2="17188"/>
                        <a14:backgroundMark x1="77708" y1="16927" x2="77708" y2="16927"/>
                      </a14:backgroundRemoval>
                    </a14:imgEffect>
                  </a14:imgLayer>
                </a14:imgProps>
              </a:ext>
              <a:ext uri="{28A0092B-C50C-407E-A947-70E740481C1C}">
                <a14:useLocalDpi xmlns:a14="http://schemas.microsoft.com/office/drawing/2010/main" val="0"/>
              </a:ext>
            </a:extLst>
          </a:blip>
          <a:srcRect/>
          <a:stretch>
            <a:fillRect/>
          </a:stretch>
        </p:blipFill>
        <p:spPr bwMode="auto">
          <a:xfrm>
            <a:off x="636644" y="1655753"/>
            <a:ext cx="810352" cy="8103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ata cleansing Data preparation Icon design Computer Icons, recondition,  angle, text, service png | PNGWing">
            <a:extLst>
              <a:ext uri="{FF2B5EF4-FFF2-40B4-BE49-F238E27FC236}">
                <a16:creationId xmlns:a16="http://schemas.microsoft.com/office/drawing/2014/main" id="{53E1DC73-C99F-7718-2812-8AC3E102A54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4601" b="89877" l="10000" r="90000">
                        <a14:foregroundMark x1="23478" y1="26074" x2="23696" y2="31595"/>
                        <a14:foregroundMark x1="55435" y1="13957" x2="54348" y2="15184"/>
                        <a14:foregroundMark x1="38696" y1="4601" x2="40326" y2="4601"/>
                      </a14:backgroundRemoval>
                    </a14:imgEffect>
                  </a14:imgLayer>
                </a14:imgProps>
              </a:ext>
              <a:ext uri="{28A0092B-C50C-407E-A947-70E740481C1C}">
                <a14:useLocalDpi xmlns:a14="http://schemas.microsoft.com/office/drawing/2010/main" val="0"/>
              </a:ext>
            </a:extLst>
          </a:blip>
          <a:srcRect/>
          <a:stretch>
            <a:fillRect/>
          </a:stretch>
        </p:blipFill>
        <p:spPr bwMode="auto">
          <a:xfrm>
            <a:off x="631814" y="2776858"/>
            <a:ext cx="926243" cy="6563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1,706 Dashboard Metrics Icon Images, Stock Photos &amp; Vectors | Shutterstock">
            <a:extLst>
              <a:ext uri="{FF2B5EF4-FFF2-40B4-BE49-F238E27FC236}">
                <a16:creationId xmlns:a16="http://schemas.microsoft.com/office/drawing/2014/main" id="{DC63EF62-255E-2776-E29A-2FF4446ABD54}"/>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foregroundMark x1="61538" y1="60714" x2="61538" y2="61786"/>
                        <a14:foregroundMark x1="39231" y1="55714" x2="39231" y2="55714"/>
                        <a14:foregroundMark x1="17692" y1="65357" x2="17692" y2="65357"/>
                        <a14:foregroundMark x1="22692" y1="41786" x2="22692" y2="41786"/>
                      </a14:backgroundRemoval>
                    </a14:imgEffect>
                  </a14:imgLayer>
                </a14:imgProps>
              </a:ext>
              <a:ext uri="{28A0092B-C50C-407E-A947-70E740481C1C}">
                <a14:useLocalDpi xmlns:a14="http://schemas.microsoft.com/office/drawing/2010/main" val="0"/>
              </a:ext>
            </a:extLst>
          </a:blip>
          <a:srcRect/>
          <a:stretch>
            <a:fillRect/>
          </a:stretch>
        </p:blipFill>
        <p:spPr bwMode="auto">
          <a:xfrm>
            <a:off x="687205" y="3650389"/>
            <a:ext cx="759791" cy="818236"/>
          </a:xfrm>
          <a:prstGeom prst="rect">
            <a:avLst/>
          </a:prstGeom>
          <a:noFill/>
          <a:extLst>
            <a:ext uri="{909E8E84-426E-40DD-AFC4-6F175D3DCCD1}">
              <a14:hiddenFill xmlns:a14="http://schemas.microsoft.com/office/drawing/2010/main">
                <a:solidFill>
                  <a:srgbClr val="FFFFFF"/>
                </a:solidFill>
              </a14:hiddenFill>
            </a:ext>
          </a:extLst>
        </p:spPr>
      </p:pic>
      <p:sp>
        <p:nvSpPr>
          <p:cNvPr id="2" name="תיבת טקסט 1">
            <a:extLst>
              <a:ext uri="{FF2B5EF4-FFF2-40B4-BE49-F238E27FC236}">
                <a16:creationId xmlns:a16="http://schemas.microsoft.com/office/drawing/2014/main" id="{2E10F53F-1F62-61BF-C248-9FA3C7067533}"/>
              </a:ext>
            </a:extLst>
          </p:cNvPr>
          <p:cNvSpPr txBox="1"/>
          <p:nvPr/>
        </p:nvSpPr>
        <p:spPr>
          <a:xfrm>
            <a:off x="4190742" y="4835723"/>
            <a:ext cx="425302" cy="307777"/>
          </a:xfrm>
          <a:prstGeom prst="rect">
            <a:avLst/>
          </a:prstGeom>
          <a:noFill/>
        </p:spPr>
        <p:txBody>
          <a:bodyPr wrap="square" rtlCol="1">
            <a:spAutoFit/>
          </a:bodyPr>
          <a:lstStyle/>
          <a:p>
            <a:r>
              <a:rPr lang="he-IL"/>
              <a:t>17</a:t>
            </a:r>
          </a:p>
        </p:txBody>
      </p:sp>
    </p:spTree>
    <p:extLst>
      <p:ext uri="{BB962C8B-B14F-4D97-AF65-F5344CB8AC3E}">
        <p14:creationId xmlns:p14="http://schemas.microsoft.com/office/powerpoint/2010/main" val="42894659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N2N Advantages (against N2C)</a:t>
            </a:r>
            <a:endParaRPr/>
          </a:p>
        </p:txBody>
      </p:sp>
      <p:sp>
        <p:nvSpPr>
          <p:cNvPr id="246" name="Google Shape;246;p34"/>
          <p:cNvSpPr txBox="1">
            <a:spLocks noGrp="1"/>
          </p:cNvSpPr>
          <p:nvPr>
            <p:ph type="subTitle" idx="4"/>
          </p:nvPr>
        </p:nvSpPr>
        <p:spPr>
          <a:xfrm>
            <a:off x="630702" y="2058327"/>
            <a:ext cx="2646483" cy="1077585"/>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a:t>Requires relatively small amount of clean data</a:t>
            </a:r>
          </a:p>
        </p:txBody>
      </p:sp>
      <p:sp>
        <p:nvSpPr>
          <p:cNvPr id="247" name="Google Shape;247;p34"/>
          <p:cNvSpPr txBox="1">
            <a:spLocks noGrp="1"/>
          </p:cNvSpPr>
          <p:nvPr>
            <p:ph type="subTitle" idx="5"/>
          </p:nvPr>
        </p:nvSpPr>
        <p:spPr>
          <a:xfrm>
            <a:off x="3415518" y="2069848"/>
            <a:ext cx="2535044" cy="75685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Potential for Robustness</a:t>
            </a:r>
          </a:p>
        </p:txBody>
      </p:sp>
      <p:sp>
        <p:nvSpPr>
          <p:cNvPr id="248" name="Google Shape;248;p34"/>
          <p:cNvSpPr txBox="1">
            <a:spLocks noGrp="1"/>
          </p:cNvSpPr>
          <p:nvPr>
            <p:ph type="subTitle" idx="1"/>
          </p:nvPr>
        </p:nvSpPr>
        <p:spPr>
          <a:xfrm>
            <a:off x="712962" y="3097532"/>
            <a:ext cx="2203800" cy="129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 many real-world scenarios, obtaining clean data can be challenging.</a:t>
            </a:r>
          </a:p>
          <a:p>
            <a:pPr marL="0" lvl="0" indent="0" algn="l" rtl="0">
              <a:spcBef>
                <a:spcPts val="0"/>
              </a:spcBef>
              <a:spcAft>
                <a:spcPts val="0"/>
              </a:spcAft>
              <a:buNone/>
            </a:pPr>
            <a:r>
              <a:rPr lang="en-US"/>
              <a:t>N2N is that it requires relatively small amount of clean data (noise-free). </a:t>
            </a:r>
          </a:p>
        </p:txBody>
      </p:sp>
      <p:sp>
        <p:nvSpPr>
          <p:cNvPr id="249" name="Google Shape;249;p34"/>
          <p:cNvSpPr txBox="1">
            <a:spLocks noGrp="1"/>
          </p:cNvSpPr>
          <p:nvPr>
            <p:ph type="subTitle" idx="2"/>
          </p:nvPr>
        </p:nvSpPr>
        <p:spPr>
          <a:xfrm>
            <a:off x="3457438" y="2826703"/>
            <a:ext cx="2203800" cy="129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N2N is trained on noisy data so it is more robust to noise in real-world usage.</a:t>
            </a:r>
          </a:p>
        </p:txBody>
      </p:sp>
      <p:sp>
        <p:nvSpPr>
          <p:cNvPr id="250" name="Google Shape;250;p34"/>
          <p:cNvSpPr txBox="1">
            <a:spLocks noGrp="1"/>
          </p:cNvSpPr>
          <p:nvPr>
            <p:ph type="subTitle" idx="3"/>
          </p:nvPr>
        </p:nvSpPr>
        <p:spPr>
          <a:xfrm>
            <a:off x="6227238" y="2771919"/>
            <a:ext cx="2203800" cy="129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By using noisy data, N2N can potentially reduce the cost and effort involved in preparing the training dataset.</a:t>
            </a:r>
            <a:endParaRPr/>
          </a:p>
        </p:txBody>
      </p:sp>
      <p:sp>
        <p:nvSpPr>
          <p:cNvPr id="251" name="Google Shape;251;p34"/>
          <p:cNvSpPr txBox="1">
            <a:spLocks noGrp="1"/>
          </p:cNvSpPr>
          <p:nvPr>
            <p:ph type="subTitle" idx="6"/>
          </p:nvPr>
        </p:nvSpPr>
        <p:spPr>
          <a:xfrm>
            <a:off x="6220200" y="1954897"/>
            <a:ext cx="22038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Cost Efficiency</a:t>
            </a:r>
            <a:endParaRPr/>
          </a:p>
        </p:txBody>
      </p:sp>
      <p:pic>
        <p:nvPicPr>
          <p:cNvPr id="2" name="Picture 1">
            <a:extLst>
              <a:ext uri="{FF2B5EF4-FFF2-40B4-BE49-F238E27FC236}">
                <a16:creationId xmlns:a16="http://schemas.microsoft.com/office/drawing/2014/main" id="{7D24BA93-C202-AB85-F53F-0AC1F1A678C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168" b="92525" l="4535" r="92674">
                        <a14:foregroundMark x1="45814" y1="9873" x2="52326" y2="9168"/>
                        <a14:foregroundMark x1="10814" y1="30889" x2="7791" y2="51340"/>
                        <a14:foregroundMark x1="7442" y1="37941" x2="4535" y2="48378"/>
                        <a14:foregroundMark x1="49302" y1="89281" x2="50930" y2="92525"/>
                        <a14:foregroundMark x1="66163" y1="58533" x2="69651" y2="44429"/>
                        <a14:foregroundMark x1="69651" y1="44429" x2="66744" y2="40056"/>
                        <a14:foregroundMark x1="73488" y1="68406" x2="80116" y2="55148"/>
                        <a14:foregroundMark x1="80116" y1="55148" x2="78721" y2="40621"/>
                        <a14:foregroundMark x1="78721" y1="40621" x2="73837" y2="31594"/>
                        <a14:foregroundMark x1="81395" y1="82370" x2="90000" y2="66008"/>
                        <a14:foregroundMark x1="90000" y1="66008" x2="92674" y2="47250"/>
                        <a14:foregroundMark x1="92674" y1="47250" x2="83605" y2="19464"/>
                        <a14:foregroundMark x1="83605" y1="19464" x2="83488" y2="19464"/>
                      </a14:backgroundRemoval>
                    </a14:imgEffect>
                  </a14:imgLayer>
                </a14:imgProps>
              </a:ext>
            </a:extLst>
          </a:blip>
          <a:stretch>
            <a:fillRect/>
          </a:stretch>
        </p:blipFill>
        <p:spPr>
          <a:xfrm>
            <a:off x="1329831" y="1344279"/>
            <a:ext cx="803642" cy="662537"/>
          </a:xfrm>
          <a:prstGeom prst="rect">
            <a:avLst/>
          </a:prstGeom>
        </p:spPr>
      </p:pic>
      <p:pic>
        <p:nvPicPr>
          <p:cNvPr id="1030" name="Picture 6" descr="Robust Icons &amp; Symbols">
            <a:extLst>
              <a:ext uri="{FF2B5EF4-FFF2-40B4-BE49-F238E27FC236}">
                <a16:creationId xmlns:a16="http://schemas.microsoft.com/office/drawing/2014/main" id="{8D3E6B87-0C50-5F66-10E9-1834C85955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0703" y="1296174"/>
            <a:ext cx="740090" cy="74009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ree Clipart Pictures Source - Cost Effective Icon Png Transparent PNG -  1602x1499 - Free Download on NicePNG">
            <a:extLst>
              <a:ext uri="{FF2B5EF4-FFF2-40B4-BE49-F238E27FC236}">
                <a16:creationId xmlns:a16="http://schemas.microsoft.com/office/drawing/2014/main" id="{0891A3E6-EA62-468F-7276-1DC3BAF3324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6128" b="94133" l="1829" r="98171">
                        <a14:foregroundMark x1="8049" y1="78618" x2="5854" y2="79531"/>
                        <a14:foregroundMark x1="14756" y1="92177" x2="16951" y2="94133"/>
                        <a14:foregroundMark x1="2195" y1="81095" x2="2927" y2="81095"/>
                        <a14:foregroundMark x1="94878" y1="50326" x2="90610" y2="61930"/>
                        <a14:foregroundMark x1="98171" y1="50587" x2="98049" y2="51369"/>
                        <a14:foregroundMark x1="67805" y1="36897" x2="69146" y2="42373"/>
                        <a14:foregroundMark x1="70122" y1="15124" x2="70366" y2="19426"/>
                        <a14:foregroundMark x1="78902" y1="6128" x2="79512" y2="7301"/>
                      </a14:backgroundRemoval>
                    </a14:imgEffect>
                  </a14:imgLayer>
                </a14:imgProps>
              </a:ext>
              <a:ext uri="{28A0092B-C50C-407E-A947-70E740481C1C}">
                <a14:useLocalDpi xmlns:a14="http://schemas.microsoft.com/office/drawing/2010/main" val="0"/>
              </a:ext>
            </a:extLst>
          </a:blip>
          <a:srcRect/>
          <a:stretch>
            <a:fillRect/>
          </a:stretch>
        </p:blipFill>
        <p:spPr bwMode="auto">
          <a:xfrm>
            <a:off x="6812679" y="1285552"/>
            <a:ext cx="801129" cy="749324"/>
          </a:xfrm>
          <a:prstGeom prst="rect">
            <a:avLst/>
          </a:prstGeom>
          <a:noFill/>
          <a:extLst>
            <a:ext uri="{909E8E84-426E-40DD-AFC4-6F175D3DCCD1}">
              <a14:hiddenFill xmlns:a14="http://schemas.microsoft.com/office/drawing/2010/main">
                <a:solidFill>
                  <a:srgbClr val="FFFFFF"/>
                </a:solidFill>
              </a14:hiddenFill>
            </a:ext>
          </a:extLst>
        </p:spPr>
      </p:pic>
      <p:sp>
        <p:nvSpPr>
          <p:cNvPr id="3" name="תיבת טקסט 2">
            <a:extLst>
              <a:ext uri="{FF2B5EF4-FFF2-40B4-BE49-F238E27FC236}">
                <a16:creationId xmlns:a16="http://schemas.microsoft.com/office/drawing/2014/main" id="{AE561FB0-F02A-8923-FFD0-72B0A289E332}"/>
              </a:ext>
            </a:extLst>
          </p:cNvPr>
          <p:cNvSpPr txBox="1"/>
          <p:nvPr/>
        </p:nvSpPr>
        <p:spPr>
          <a:xfrm>
            <a:off x="4346687" y="4835723"/>
            <a:ext cx="425302" cy="307777"/>
          </a:xfrm>
          <a:prstGeom prst="rect">
            <a:avLst/>
          </a:prstGeom>
          <a:noFill/>
        </p:spPr>
        <p:txBody>
          <a:bodyPr wrap="square" rtlCol="1">
            <a:spAutoFit/>
          </a:bodyPr>
          <a:lstStyle/>
          <a:p>
            <a:r>
              <a:rPr lang="he-IL"/>
              <a:t>18</a:t>
            </a:r>
          </a:p>
        </p:txBody>
      </p:sp>
    </p:spTree>
    <p:extLst>
      <p:ext uri="{BB962C8B-B14F-4D97-AF65-F5344CB8AC3E}">
        <p14:creationId xmlns:p14="http://schemas.microsoft.com/office/powerpoint/2010/main" val="3369539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11" name="Google Shape;211;p31"/>
          <p:cNvPicPr preferRelativeResize="0"/>
          <p:nvPr/>
        </p:nvPicPr>
        <p:blipFill rotWithShape="1">
          <a:blip r:embed="rId3">
            <a:alphaModFix/>
          </a:blip>
          <a:srcRect/>
          <a:stretch/>
        </p:blipFill>
        <p:spPr>
          <a:xfrm>
            <a:off x="-2246437" y="3391425"/>
            <a:ext cx="6911774" cy="3763501"/>
          </a:xfrm>
          <a:prstGeom prst="rect">
            <a:avLst/>
          </a:prstGeom>
          <a:noFill/>
          <a:ln>
            <a:noFill/>
          </a:ln>
        </p:spPr>
      </p:pic>
      <p:pic>
        <p:nvPicPr>
          <p:cNvPr id="212" name="Google Shape;212;p31"/>
          <p:cNvPicPr preferRelativeResize="0"/>
          <p:nvPr/>
        </p:nvPicPr>
        <p:blipFill rotWithShape="1">
          <a:blip r:embed="rId4">
            <a:alphaModFix/>
          </a:blip>
          <a:srcRect b="-1132"/>
          <a:stretch/>
        </p:blipFill>
        <p:spPr>
          <a:xfrm>
            <a:off x="2104300" y="4140100"/>
            <a:ext cx="1211951" cy="1429451"/>
          </a:xfrm>
          <a:prstGeom prst="rect">
            <a:avLst/>
          </a:prstGeom>
          <a:noFill/>
          <a:ln>
            <a:noFill/>
          </a:ln>
        </p:spPr>
      </p:pic>
      <p:sp>
        <p:nvSpPr>
          <p:cNvPr id="6" name="Google Shape;199;p30">
            <a:extLst>
              <a:ext uri="{FF2B5EF4-FFF2-40B4-BE49-F238E27FC236}">
                <a16:creationId xmlns:a16="http://schemas.microsoft.com/office/drawing/2014/main" id="{E8001B30-EB93-E643-4203-8FFE2A29349A}"/>
              </a:ext>
            </a:extLst>
          </p:cNvPr>
          <p:cNvSpPr txBox="1">
            <a:spLocks/>
          </p:cNvSpPr>
          <p:nvPr/>
        </p:nvSpPr>
        <p:spPr>
          <a:xfrm>
            <a:off x="1053528" y="2571750"/>
            <a:ext cx="4667213" cy="84128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b="1"/>
              <a:t>Expected Achievements</a:t>
            </a:r>
          </a:p>
        </p:txBody>
      </p:sp>
      <p:sp>
        <p:nvSpPr>
          <p:cNvPr id="7" name="Oval 6">
            <a:extLst>
              <a:ext uri="{FF2B5EF4-FFF2-40B4-BE49-F238E27FC236}">
                <a16:creationId xmlns:a16="http://schemas.microsoft.com/office/drawing/2014/main" id="{12FFDEE1-73F1-8D20-48C4-0DF40B9961CC}"/>
              </a:ext>
            </a:extLst>
          </p:cNvPr>
          <p:cNvSpPr/>
          <p:nvPr/>
        </p:nvSpPr>
        <p:spPr>
          <a:xfrm>
            <a:off x="971989" y="474921"/>
            <a:ext cx="1289202" cy="1132359"/>
          </a:xfrm>
          <a:prstGeom prst="ellipse">
            <a:avLst/>
          </a:prstGeom>
          <a:solidFill>
            <a:schemeClr val="bg1"/>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200" b="1">
                <a:solidFill>
                  <a:schemeClr val="bg1">
                    <a:lumMod val="10000"/>
                  </a:schemeClr>
                </a:solidFill>
              </a:rPr>
              <a:t>5</a:t>
            </a:r>
          </a:p>
        </p:txBody>
      </p:sp>
      <p:sp>
        <p:nvSpPr>
          <p:cNvPr id="2" name="תיבת טקסט 1">
            <a:extLst>
              <a:ext uri="{FF2B5EF4-FFF2-40B4-BE49-F238E27FC236}">
                <a16:creationId xmlns:a16="http://schemas.microsoft.com/office/drawing/2014/main" id="{11178979-78E3-BDB8-DA1B-D5366BBA76DB}"/>
              </a:ext>
            </a:extLst>
          </p:cNvPr>
          <p:cNvSpPr txBox="1"/>
          <p:nvPr/>
        </p:nvSpPr>
        <p:spPr>
          <a:xfrm>
            <a:off x="4359349" y="4771414"/>
            <a:ext cx="425302" cy="307777"/>
          </a:xfrm>
          <a:prstGeom prst="rect">
            <a:avLst/>
          </a:prstGeom>
          <a:noFill/>
        </p:spPr>
        <p:txBody>
          <a:bodyPr wrap="square" rtlCol="1">
            <a:spAutoFit/>
          </a:bodyPr>
          <a:lstStyle/>
          <a:p>
            <a:r>
              <a:rPr lang="he-IL"/>
              <a:t>19</a:t>
            </a:r>
          </a:p>
        </p:txBody>
      </p:sp>
    </p:spTree>
    <p:extLst>
      <p:ext uri="{BB962C8B-B14F-4D97-AF65-F5344CB8AC3E}">
        <p14:creationId xmlns:p14="http://schemas.microsoft.com/office/powerpoint/2010/main" val="969688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Table of </a:t>
            </a:r>
            <a:r>
              <a:rPr lang="en" sz="2800" b="1"/>
              <a:t>contents</a:t>
            </a:r>
            <a:endParaRPr sz="2800" b="1"/>
          </a:p>
        </p:txBody>
      </p:sp>
      <p:sp>
        <p:nvSpPr>
          <p:cNvPr id="199" name="Google Shape;199;p30"/>
          <p:cNvSpPr txBox="1">
            <a:spLocks noGrp="1"/>
          </p:cNvSpPr>
          <p:nvPr>
            <p:ph type="subTitle" idx="1"/>
          </p:nvPr>
        </p:nvSpPr>
        <p:spPr>
          <a:xfrm>
            <a:off x="719950" y="2104692"/>
            <a:ext cx="2305500" cy="49473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t>Introduction</a:t>
            </a:r>
            <a:endParaRPr sz="2000"/>
          </a:p>
        </p:txBody>
      </p:sp>
      <p:sp>
        <p:nvSpPr>
          <p:cNvPr id="200" name="Google Shape;200;p30"/>
          <p:cNvSpPr txBox="1">
            <a:spLocks noGrp="1"/>
          </p:cNvSpPr>
          <p:nvPr>
            <p:ph type="subTitle" idx="8"/>
          </p:nvPr>
        </p:nvSpPr>
        <p:spPr>
          <a:xfrm>
            <a:off x="3334215" y="2132775"/>
            <a:ext cx="2305500" cy="4389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Background</a:t>
            </a:r>
            <a:endParaRPr sz="2000"/>
          </a:p>
        </p:txBody>
      </p:sp>
      <p:sp>
        <p:nvSpPr>
          <p:cNvPr id="201" name="Google Shape;201;p30"/>
          <p:cNvSpPr txBox="1">
            <a:spLocks noGrp="1"/>
          </p:cNvSpPr>
          <p:nvPr>
            <p:ph type="subTitle" idx="9"/>
          </p:nvPr>
        </p:nvSpPr>
        <p:spPr>
          <a:xfrm>
            <a:off x="6118550" y="2132775"/>
            <a:ext cx="2305500" cy="4389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a:t>The model</a:t>
            </a:r>
            <a:endParaRPr sz="2000"/>
          </a:p>
        </p:txBody>
      </p:sp>
      <p:sp>
        <p:nvSpPr>
          <p:cNvPr id="202" name="Google Shape;202;p30"/>
          <p:cNvSpPr txBox="1">
            <a:spLocks noGrp="1"/>
          </p:cNvSpPr>
          <p:nvPr>
            <p:ph type="subTitle" idx="13"/>
          </p:nvPr>
        </p:nvSpPr>
        <p:spPr>
          <a:xfrm>
            <a:off x="719950" y="3476791"/>
            <a:ext cx="2305500" cy="131742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Data preparation and Advantages</a:t>
            </a:r>
            <a:endParaRPr sz="2000"/>
          </a:p>
        </p:txBody>
      </p:sp>
      <p:sp>
        <p:nvSpPr>
          <p:cNvPr id="203" name="Google Shape;203;p30"/>
          <p:cNvSpPr txBox="1">
            <a:spLocks noGrp="1"/>
          </p:cNvSpPr>
          <p:nvPr>
            <p:ph type="subTitle" idx="14"/>
          </p:nvPr>
        </p:nvSpPr>
        <p:spPr>
          <a:xfrm>
            <a:off x="3419225" y="3868138"/>
            <a:ext cx="2305500" cy="753598"/>
          </a:xfrm>
          <a:prstGeom prst="rect">
            <a:avLst/>
          </a:prstGeom>
        </p:spPr>
        <p:txBody>
          <a:bodyPr spcFirstLastPara="1" wrap="square" lIns="91425" tIns="91425" rIns="91425" bIns="91425" anchor="b" anchorCtr="0">
            <a:noAutofit/>
          </a:bodyPr>
          <a:lstStyle/>
          <a:p>
            <a:pPr marL="0" indent="0"/>
            <a:r>
              <a:rPr lang="en-US"/>
              <a:t>Expected Achievements</a:t>
            </a:r>
            <a:endParaRPr lang="en-US" sz="2000"/>
          </a:p>
        </p:txBody>
      </p:sp>
      <p:sp>
        <p:nvSpPr>
          <p:cNvPr id="6" name="Oval 5">
            <a:extLst>
              <a:ext uri="{FF2B5EF4-FFF2-40B4-BE49-F238E27FC236}">
                <a16:creationId xmlns:a16="http://schemas.microsoft.com/office/drawing/2014/main" id="{78DE6B15-A9FA-B40A-B068-DCB02AB622B1}"/>
              </a:ext>
            </a:extLst>
          </p:cNvPr>
          <p:cNvSpPr/>
          <p:nvPr/>
        </p:nvSpPr>
        <p:spPr>
          <a:xfrm>
            <a:off x="871870" y="1620262"/>
            <a:ext cx="474921" cy="447600"/>
          </a:xfrm>
          <a:prstGeom prst="ellipse">
            <a:avLst/>
          </a:prstGeom>
          <a:solidFill>
            <a:schemeClr val="bg1"/>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lumMod val="10000"/>
                  </a:schemeClr>
                </a:solidFill>
              </a:rPr>
              <a:t>1</a:t>
            </a:r>
          </a:p>
        </p:txBody>
      </p:sp>
      <p:sp>
        <p:nvSpPr>
          <p:cNvPr id="17" name="Oval 16">
            <a:extLst>
              <a:ext uri="{FF2B5EF4-FFF2-40B4-BE49-F238E27FC236}">
                <a16:creationId xmlns:a16="http://schemas.microsoft.com/office/drawing/2014/main" id="{6EFA502C-58C9-F650-CC05-08E1728E5768}"/>
              </a:ext>
            </a:extLst>
          </p:cNvPr>
          <p:cNvSpPr/>
          <p:nvPr/>
        </p:nvSpPr>
        <p:spPr>
          <a:xfrm>
            <a:off x="3419250" y="1620262"/>
            <a:ext cx="474921" cy="447600"/>
          </a:xfrm>
          <a:prstGeom prst="ellipse">
            <a:avLst/>
          </a:prstGeom>
          <a:solidFill>
            <a:schemeClr val="bg1"/>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lumMod val="10000"/>
                  </a:schemeClr>
                </a:solidFill>
              </a:rPr>
              <a:t>2</a:t>
            </a:r>
          </a:p>
        </p:txBody>
      </p:sp>
      <p:sp>
        <p:nvSpPr>
          <p:cNvPr id="18" name="Oval 17">
            <a:extLst>
              <a:ext uri="{FF2B5EF4-FFF2-40B4-BE49-F238E27FC236}">
                <a16:creationId xmlns:a16="http://schemas.microsoft.com/office/drawing/2014/main" id="{B6B1F3AA-61F6-B5D8-EEBC-AF6461BFCAB3}"/>
              </a:ext>
            </a:extLst>
          </p:cNvPr>
          <p:cNvSpPr/>
          <p:nvPr/>
        </p:nvSpPr>
        <p:spPr>
          <a:xfrm>
            <a:off x="6177517" y="1620262"/>
            <a:ext cx="474921" cy="447600"/>
          </a:xfrm>
          <a:prstGeom prst="ellipse">
            <a:avLst/>
          </a:prstGeom>
          <a:solidFill>
            <a:schemeClr val="bg1"/>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lumMod val="10000"/>
                  </a:schemeClr>
                </a:solidFill>
              </a:rPr>
              <a:t>3</a:t>
            </a:r>
          </a:p>
        </p:txBody>
      </p:sp>
      <p:sp>
        <p:nvSpPr>
          <p:cNvPr id="19" name="Oval 18">
            <a:extLst>
              <a:ext uri="{FF2B5EF4-FFF2-40B4-BE49-F238E27FC236}">
                <a16:creationId xmlns:a16="http://schemas.microsoft.com/office/drawing/2014/main" id="{8FA7C056-207A-06EE-B889-AB4660048A50}"/>
              </a:ext>
            </a:extLst>
          </p:cNvPr>
          <p:cNvSpPr/>
          <p:nvPr/>
        </p:nvSpPr>
        <p:spPr>
          <a:xfrm>
            <a:off x="822252" y="3253542"/>
            <a:ext cx="474921" cy="447600"/>
          </a:xfrm>
          <a:prstGeom prst="ellipse">
            <a:avLst/>
          </a:prstGeom>
          <a:solidFill>
            <a:schemeClr val="bg1"/>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lumMod val="10000"/>
                  </a:schemeClr>
                </a:solidFill>
              </a:rPr>
              <a:t>4</a:t>
            </a:r>
          </a:p>
        </p:txBody>
      </p:sp>
      <p:sp>
        <p:nvSpPr>
          <p:cNvPr id="20" name="Oval 19">
            <a:extLst>
              <a:ext uri="{FF2B5EF4-FFF2-40B4-BE49-F238E27FC236}">
                <a16:creationId xmlns:a16="http://schemas.microsoft.com/office/drawing/2014/main" id="{E31AB022-FB3C-FB95-814B-06CC61B7A816}"/>
              </a:ext>
            </a:extLst>
          </p:cNvPr>
          <p:cNvSpPr/>
          <p:nvPr/>
        </p:nvSpPr>
        <p:spPr>
          <a:xfrm>
            <a:off x="3419249" y="3271050"/>
            <a:ext cx="474921" cy="447600"/>
          </a:xfrm>
          <a:prstGeom prst="ellipse">
            <a:avLst/>
          </a:prstGeom>
          <a:solidFill>
            <a:schemeClr val="bg1"/>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lumMod val="10000"/>
                  </a:schemeClr>
                </a:solidFill>
              </a:rPr>
              <a:t>5</a:t>
            </a:r>
          </a:p>
        </p:txBody>
      </p:sp>
      <p:sp>
        <p:nvSpPr>
          <p:cNvPr id="21" name="Google Shape;203;p30">
            <a:extLst>
              <a:ext uri="{FF2B5EF4-FFF2-40B4-BE49-F238E27FC236}">
                <a16:creationId xmlns:a16="http://schemas.microsoft.com/office/drawing/2014/main" id="{B13D8283-F6A5-7249-AF87-C3188104FB68}"/>
              </a:ext>
            </a:extLst>
          </p:cNvPr>
          <p:cNvSpPr txBox="1">
            <a:spLocks/>
          </p:cNvSpPr>
          <p:nvPr/>
        </p:nvSpPr>
        <p:spPr>
          <a:xfrm>
            <a:off x="6177517" y="3848268"/>
            <a:ext cx="2144231" cy="110473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2000" b="0" i="0" u="none" strike="noStrike" cap="none">
                <a:solidFill>
                  <a:schemeClr val="dk1"/>
                </a:solidFill>
                <a:latin typeface="Epilogue"/>
                <a:ea typeface="Epilogue"/>
                <a:cs typeface="Epilogue"/>
                <a:sym typeface="Epilogue"/>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t>Evaluation Plan</a:t>
            </a:r>
          </a:p>
          <a:p>
            <a:pPr marL="0" indent="0"/>
            <a:r>
              <a:rPr lang="en-US" sz="2000"/>
              <a:t>and</a:t>
            </a:r>
            <a:r>
              <a:rPr lang="en-US"/>
              <a:t> Potential challenges</a:t>
            </a:r>
          </a:p>
        </p:txBody>
      </p:sp>
      <p:sp>
        <p:nvSpPr>
          <p:cNvPr id="22" name="Oval 21">
            <a:extLst>
              <a:ext uri="{FF2B5EF4-FFF2-40B4-BE49-F238E27FC236}">
                <a16:creationId xmlns:a16="http://schemas.microsoft.com/office/drawing/2014/main" id="{762244CC-0850-9113-2436-27B47E42622C}"/>
              </a:ext>
            </a:extLst>
          </p:cNvPr>
          <p:cNvSpPr/>
          <p:nvPr/>
        </p:nvSpPr>
        <p:spPr>
          <a:xfrm>
            <a:off x="6177517" y="3271050"/>
            <a:ext cx="474921" cy="447600"/>
          </a:xfrm>
          <a:prstGeom prst="ellipse">
            <a:avLst/>
          </a:prstGeom>
          <a:solidFill>
            <a:schemeClr val="bg1"/>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lumMod val="10000"/>
                  </a:schemeClr>
                </a:solidFill>
              </a:rPr>
              <a:t>6</a:t>
            </a:r>
          </a:p>
        </p:txBody>
      </p:sp>
      <p:sp>
        <p:nvSpPr>
          <p:cNvPr id="2" name="TextBox 1">
            <a:extLst>
              <a:ext uri="{FF2B5EF4-FFF2-40B4-BE49-F238E27FC236}">
                <a16:creationId xmlns:a16="http://schemas.microsoft.com/office/drawing/2014/main" id="{982E025C-6DB2-D5E8-54BC-7BD17CF47D03}"/>
              </a:ext>
            </a:extLst>
          </p:cNvPr>
          <p:cNvSpPr txBox="1"/>
          <p:nvPr/>
        </p:nvSpPr>
        <p:spPr>
          <a:xfrm>
            <a:off x="4217607" y="4617335"/>
            <a:ext cx="269358" cy="307777"/>
          </a:xfrm>
          <a:prstGeom prst="rect">
            <a:avLst/>
          </a:prstGeom>
          <a:noFill/>
        </p:spPr>
        <p:txBody>
          <a:bodyPr wrap="square" rtlCol="0">
            <a:spAutoFit/>
          </a:bodyPr>
          <a:lstStyle/>
          <a:p>
            <a:r>
              <a:rPr lang="en-US"/>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2" name="Google Shape;489;p47">
            <a:extLst>
              <a:ext uri="{FF2B5EF4-FFF2-40B4-BE49-F238E27FC236}">
                <a16:creationId xmlns:a16="http://schemas.microsoft.com/office/drawing/2014/main" id="{F6D5DEFE-747E-8E3E-A611-A37357722275}"/>
              </a:ext>
            </a:extLst>
          </p:cNvPr>
          <p:cNvSpPr txBox="1">
            <a:spLocks/>
          </p:cNvSpPr>
          <p:nvPr/>
        </p:nvSpPr>
        <p:spPr>
          <a:xfrm>
            <a:off x="571280" y="402788"/>
            <a:ext cx="5414096" cy="13521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Epilogue"/>
              <a:buNone/>
              <a:defRPr sz="2800" b="0" i="0" u="none" strike="noStrike" cap="none">
                <a:solidFill>
                  <a:schemeClr val="dk1"/>
                </a:solidFill>
                <a:latin typeface="Epilogue"/>
                <a:ea typeface="Epilogue"/>
                <a:cs typeface="Epilogue"/>
                <a:sym typeface="Epilogue"/>
              </a:defRPr>
            </a:lvl1pPr>
            <a:lvl2pPr marR="0" lvl="1"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2pPr>
            <a:lvl3pPr marR="0" lvl="2"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3pPr>
            <a:lvl4pPr marR="0" lvl="3"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4pPr>
            <a:lvl5pPr marR="0" lvl="4"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5pPr>
            <a:lvl6pPr marR="0" lvl="5"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6pPr>
            <a:lvl7pPr marR="0" lvl="6"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7pPr>
            <a:lvl8pPr marR="0" lvl="7"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8pPr>
            <a:lvl9pPr marR="0" lvl="8" algn="ctr" rtl="0">
              <a:lnSpc>
                <a:spcPct val="100000"/>
              </a:lnSpc>
              <a:spcBef>
                <a:spcPts val="0"/>
              </a:spcBef>
              <a:spcAft>
                <a:spcPts val="0"/>
              </a:spcAft>
              <a:buClr>
                <a:schemeClr val="dk1"/>
              </a:buClr>
              <a:buSzPts val="3600"/>
              <a:buFont typeface="Epilogue"/>
              <a:buNone/>
              <a:defRPr sz="3600" b="0" i="0" u="none" strike="noStrike" cap="none">
                <a:solidFill>
                  <a:schemeClr val="dk1"/>
                </a:solidFill>
                <a:latin typeface="Epilogue"/>
                <a:ea typeface="Epilogue"/>
                <a:cs typeface="Epilogue"/>
                <a:sym typeface="Epilogue"/>
              </a:defRPr>
            </a:lvl9pPr>
          </a:lstStyle>
          <a:p>
            <a:r>
              <a:rPr lang="en-US" sz="4000" b="1"/>
              <a:t>Expected Achievements</a:t>
            </a:r>
          </a:p>
        </p:txBody>
      </p:sp>
      <p:pic>
        <p:nvPicPr>
          <p:cNvPr id="7" name="Google Shape;491;p47">
            <a:extLst>
              <a:ext uri="{FF2B5EF4-FFF2-40B4-BE49-F238E27FC236}">
                <a16:creationId xmlns:a16="http://schemas.microsoft.com/office/drawing/2014/main" id="{441DCD4C-EBF5-E80B-262D-6405206AFF45}"/>
              </a:ext>
            </a:extLst>
          </p:cNvPr>
          <p:cNvPicPr preferRelativeResize="0"/>
          <p:nvPr/>
        </p:nvPicPr>
        <p:blipFill rotWithShape="1">
          <a:blip r:embed="rId3">
            <a:alphaModFix/>
          </a:blip>
          <a:srcRect r="4021"/>
          <a:stretch/>
        </p:blipFill>
        <p:spPr>
          <a:xfrm rot="16200000">
            <a:off x="6715380" y="-1238912"/>
            <a:ext cx="6920125" cy="3926075"/>
          </a:xfrm>
          <a:prstGeom prst="rect">
            <a:avLst/>
          </a:prstGeom>
          <a:noFill/>
          <a:ln>
            <a:noFill/>
          </a:ln>
        </p:spPr>
      </p:pic>
      <p:sp>
        <p:nvSpPr>
          <p:cNvPr id="4" name="Google Shape;218;p32">
            <a:extLst>
              <a:ext uri="{FF2B5EF4-FFF2-40B4-BE49-F238E27FC236}">
                <a16:creationId xmlns:a16="http://schemas.microsoft.com/office/drawing/2014/main" id="{09F95DAF-B0E5-A5C0-2154-3230B1F03623}"/>
              </a:ext>
            </a:extLst>
          </p:cNvPr>
          <p:cNvSpPr txBox="1">
            <a:spLocks/>
          </p:cNvSpPr>
          <p:nvPr/>
        </p:nvSpPr>
        <p:spPr>
          <a:xfrm>
            <a:off x="66232" y="1754957"/>
            <a:ext cx="8418705" cy="29340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Inter"/>
              <a:buChar char="●"/>
              <a:defRPr sz="1600" b="0" i="0" u="none" strike="noStrike" cap="none">
                <a:solidFill>
                  <a:schemeClr val="dk1"/>
                </a:solidFill>
                <a:latin typeface="Inter"/>
                <a:ea typeface="Inter"/>
                <a:cs typeface="Inter"/>
                <a:sym typeface="Inter"/>
              </a:defRPr>
            </a:lvl1pPr>
            <a:lvl2pPr marL="914400" marR="0" lvl="1" indent="-304800" algn="ctr"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2pPr>
            <a:lvl3pPr marL="1371600" marR="0" lvl="2" indent="-304800" algn="ctr"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3pPr>
            <a:lvl4pPr marL="1828800" marR="0" lvl="3" indent="-304800" algn="ctr"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4pPr>
            <a:lvl5pPr marL="2286000" marR="0" lvl="4" indent="-304800" algn="ctr"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5pPr>
            <a:lvl6pPr marL="2743200" marR="0" lvl="5" indent="-304800" algn="ctr"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6pPr>
            <a:lvl7pPr marL="3200400" marR="0" lvl="6" indent="-304800" algn="ctr"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7pPr>
            <a:lvl8pPr marL="3657600" marR="0" lvl="7" indent="-304800" algn="ctr"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8pPr>
            <a:lvl9pPr marL="4114800" marR="0" lvl="8" indent="-304800" algn="ctr"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9pPr>
          </a:lstStyle>
          <a:p>
            <a:pPr indent="-317500" algn="l">
              <a:spcBef>
                <a:spcPts val="1000"/>
              </a:spcBef>
              <a:buSzPts val="1400"/>
            </a:pPr>
            <a:r>
              <a:rPr lang="en-US"/>
              <a:t>Ability to </a:t>
            </a:r>
            <a:r>
              <a:rPr lang="en-US">
                <a:solidFill>
                  <a:srgbClr val="344443"/>
                </a:solidFill>
              </a:rPr>
              <a:t>achieve good </a:t>
            </a:r>
            <a:r>
              <a:rPr lang="en-US"/>
              <a:t>training results even with limited amount of clean </a:t>
            </a:r>
            <a:br>
              <a:rPr lang="en-US"/>
            </a:br>
            <a:r>
              <a:rPr lang="en-US"/>
              <a:t>data.</a:t>
            </a:r>
          </a:p>
          <a:p>
            <a:pPr indent="-317500" algn="l">
              <a:spcBef>
                <a:spcPts val="1000"/>
              </a:spcBef>
              <a:buSzPts val="1400"/>
            </a:pPr>
            <a:r>
              <a:rPr lang="en-US"/>
              <a:t>Enhance speaker's sound quality through eliminating noise from the signal.</a:t>
            </a:r>
          </a:p>
          <a:p>
            <a:pPr marL="139700" indent="0" algn="l">
              <a:spcBef>
                <a:spcPts val="1000"/>
              </a:spcBef>
              <a:buSzPts val="1400"/>
              <a:buNone/>
            </a:pPr>
            <a:endParaRPr lang="en-US"/>
          </a:p>
          <a:p>
            <a:pPr marL="139700" indent="0" algn="l">
              <a:spcBef>
                <a:spcPts val="1000"/>
              </a:spcBef>
              <a:buSzPts val="1400"/>
              <a:buNone/>
            </a:pPr>
            <a:r>
              <a:rPr lang="en-US" b="1"/>
              <a:t>Actual Products:</a:t>
            </a:r>
          </a:p>
          <a:p>
            <a:pPr indent="-317500" algn="l">
              <a:spcBef>
                <a:spcPts val="1000"/>
              </a:spcBef>
              <a:buSzPts val="1400"/>
            </a:pPr>
            <a:r>
              <a:rPr lang="en-US"/>
              <a:t>Comprehensive summary &amp; Theoretical insights.</a:t>
            </a:r>
          </a:p>
          <a:p>
            <a:pPr indent="-317500" algn="l">
              <a:spcBef>
                <a:spcPts val="1000"/>
              </a:spcBef>
              <a:buSzPts val="1400"/>
            </a:pPr>
            <a:r>
              <a:rPr lang="en-US"/>
              <a:t>Algorithm implementation.</a:t>
            </a:r>
          </a:p>
        </p:txBody>
      </p:sp>
      <p:sp>
        <p:nvSpPr>
          <p:cNvPr id="3" name="תיבת טקסט 2">
            <a:extLst>
              <a:ext uri="{FF2B5EF4-FFF2-40B4-BE49-F238E27FC236}">
                <a16:creationId xmlns:a16="http://schemas.microsoft.com/office/drawing/2014/main" id="{98AD316A-50EE-F19E-570F-0C3B6147A5E8}"/>
              </a:ext>
            </a:extLst>
          </p:cNvPr>
          <p:cNvSpPr txBox="1"/>
          <p:nvPr/>
        </p:nvSpPr>
        <p:spPr>
          <a:xfrm>
            <a:off x="4359349" y="4689042"/>
            <a:ext cx="425302" cy="307777"/>
          </a:xfrm>
          <a:prstGeom prst="rect">
            <a:avLst/>
          </a:prstGeom>
          <a:noFill/>
        </p:spPr>
        <p:txBody>
          <a:bodyPr wrap="square" rtlCol="1">
            <a:spAutoFit/>
          </a:bodyPr>
          <a:lstStyle/>
          <a:p>
            <a:r>
              <a:rPr lang="he-IL"/>
              <a:t>20</a:t>
            </a:r>
          </a:p>
        </p:txBody>
      </p:sp>
    </p:spTree>
    <p:extLst>
      <p:ext uri="{BB962C8B-B14F-4D97-AF65-F5344CB8AC3E}">
        <p14:creationId xmlns:p14="http://schemas.microsoft.com/office/powerpoint/2010/main" val="27951238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4"/>
          <p:cNvSpPr txBox="1">
            <a:spLocks noGrp="1"/>
          </p:cNvSpPr>
          <p:nvPr>
            <p:ph type="title"/>
          </p:nvPr>
        </p:nvSpPr>
        <p:spPr>
          <a:xfrm>
            <a:off x="720000" y="445025"/>
            <a:ext cx="7704000" cy="6314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Gui</a:t>
            </a:r>
          </a:p>
        </p:txBody>
      </p:sp>
      <p:sp>
        <p:nvSpPr>
          <p:cNvPr id="8" name="Google Shape;431;p44">
            <a:extLst>
              <a:ext uri="{FF2B5EF4-FFF2-40B4-BE49-F238E27FC236}">
                <a16:creationId xmlns:a16="http://schemas.microsoft.com/office/drawing/2014/main" id="{A17E8980-0C70-C086-B19D-331E37A06B25}"/>
              </a:ext>
            </a:extLst>
          </p:cNvPr>
          <p:cNvSpPr txBox="1">
            <a:spLocks/>
          </p:cNvSpPr>
          <p:nvPr/>
        </p:nvSpPr>
        <p:spPr>
          <a:xfrm>
            <a:off x="720000" y="987552"/>
            <a:ext cx="5922900" cy="40706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Inter"/>
              <a:buNone/>
              <a:defRPr sz="1200" b="0" i="0" u="none" strike="noStrike" cap="none">
                <a:solidFill>
                  <a:schemeClr val="dk1"/>
                </a:solidFill>
                <a:latin typeface="Inter"/>
                <a:ea typeface="Inter"/>
                <a:cs typeface="Inter"/>
                <a:sym typeface="Inter"/>
              </a:defRPr>
            </a:lvl1pPr>
            <a:lvl2pPr marL="914400" marR="0" lvl="1"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2pPr>
            <a:lvl3pPr marL="1371600" marR="0" lvl="2"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3pPr>
            <a:lvl4pPr marL="1828800" marR="0" lvl="3"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4pPr>
            <a:lvl5pPr marL="2286000" marR="0" lvl="4"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5pPr>
            <a:lvl6pPr marL="2743200" marR="0" lvl="5"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6pPr>
            <a:lvl7pPr marL="3200400" marR="0" lvl="6"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7pPr>
            <a:lvl8pPr marL="3657600" marR="0" lvl="7"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8pPr>
            <a:lvl9pPr marL="4114800" marR="0" lvl="8"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9pPr>
          </a:lstStyle>
          <a:p>
            <a:pPr marL="0" indent="0"/>
            <a:r>
              <a:rPr lang="en-US"/>
              <a:t>The interface will be written using Python and "tkinter" library.</a:t>
            </a:r>
          </a:p>
        </p:txBody>
      </p:sp>
      <p:grpSp>
        <p:nvGrpSpPr>
          <p:cNvPr id="2" name="Group 1">
            <a:extLst>
              <a:ext uri="{FF2B5EF4-FFF2-40B4-BE49-F238E27FC236}">
                <a16:creationId xmlns:a16="http://schemas.microsoft.com/office/drawing/2014/main" id="{624A0C11-0379-E5D6-2B7E-03ABDCAF3975}"/>
              </a:ext>
            </a:extLst>
          </p:cNvPr>
          <p:cNvGrpSpPr/>
          <p:nvPr/>
        </p:nvGrpSpPr>
        <p:grpSpPr>
          <a:xfrm>
            <a:off x="161327" y="1954603"/>
            <a:ext cx="2981589" cy="2275484"/>
            <a:chOff x="0" y="0"/>
            <a:chExt cx="4110576" cy="3108960"/>
          </a:xfrm>
        </p:grpSpPr>
        <p:sp>
          <p:nvSpPr>
            <p:cNvPr id="3" name="Text Box 217">
              <a:extLst>
                <a:ext uri="{FF2B5EF4-FFF2-40B4-BE49-F238E27FC236}">
                  <a16:creationId xmlns:a16="http://schemas.microsoft.com/office/drawing/2014/main" id="{D3F6C48D-368C-2338-103D-D1DCB12143AE}"/>
                </a:ext>
              </a:extLst>
            </p:cNvPr>
            <p:cNvSpPr txBox="1">
              <a:spLocks noChangeArrowheads="1"/>
            </p:cNvSpPr>
            <p:nvPr/>
          </p:nvSpPr>
          <p:spPr bwMode="auto">
            <a:xfrm flipH="1">
              <a:off x="190831" y="469127"/>
              <a:ext cx="3863340" cy="71501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ctr" rtl="0">
                <a:lnSpc>
                  <a:spcPct val="107000"/>
                </a:lnSpc>
                <a:spcAft>
                  <a:spcPts val="800"/>
                </a:spcAft>
              </a:pPr>
              <a:r>
                <a:rPr lang="en-US" sz="800" b="1" kern="100">
                  <a:solidFill>
                    <a:srgbClr val="2F5496"/>
                  </a:solidFill>
                  <a:effectLst/>
                  <a:latin typeface="Calibri" panose="020F0502020204030204" pitchFamily="34" charset="0"/>
                  <a:ea typeface="Calibri" panose="020F0502020204030204" pitchFamily="34" charset="0"/>
                  <a:cs typeface="Arial" panose="020B0604020202020204" pitchFamily="34" charset="0"/>
                </a:rPr>
                <a:t>Welcome to N2N denoiser.</a:t>
              </a:r>
              <a:endParaRPr lang="en-US" sz="800" kern="100">
                <a:effectLst/>
                <a:latin typeface="Calibri" panose="020F0502020204030204" pitchFamily="34" charset="0"/>
                <a:ea typeface="Calibri" panose="020F0502020204030204" pitchFamily="34" charset="0"/>
                <a:cs typeface="Arial" panose="020B0604020202020204" pitchFamily="34" charset="0"/>
              </a:endParaRPr>
            </a:p>
            <a:p>
              <a:pPr algn="ctr" rtl="0">
                <a:lnSpc>
                  <a:spcPct val="107000"/>
                </a:lnSpc>
                <a:spcAft>
                  <a:spcPts val="800"/>
                </a:spcAft>
              </a:pPr>
              <a:r>
                <a:rPr lang="en-US" sz="800" b="1" kern="100">
                  <a:solidFill>
                    <a:srgbClr val="2F5496"/>
                  </a:solidFill>
                  <a:effectLst/>
                  <a:latin typeface="Calibri" panose="020F0502020204030204" pitchFamily="34" charset="0"/>
                  <a:ea typeface="Calibri" panose="020F0502020204030204" pitchFamily="34" charset="0"/>
                  <a:cs typeface="Arial" panose="020B0604020202020204" pitchFamily="34" charset="0"/>
                </a:rPr>
                <a:t>Please choose audio file or audio folder.</a:t>
              </a:r>
              <a:endParaRPr lang="en-US" sz="800" kern="100">
                <a:effectLst/>
                <a:latin typeface="Calibri" panose="020F0502020204030204" pitchFamily="34" charset="0"/>
                <a:ea typeface="Calibri" panose="020F0502020204030204" pitchFamily="34" charset="0"/>
                <a:cs typeface="Arial" panose="020B0604020202020204" pitchFamily="34" charset="0"/>
              </a:endParaRPr>
            </a:p>
            <a:p>
              <a:pPr algn="ctr" rtl="1">
                <a:lnSpc>
                  <a:spcPct val="107000"/>
                </a:lnSpc>
                <a:spcAft>
                  <a:spcPts val="800"/>
                </a:spcAft>
              </a:pPr>
              <a:r>
                <a:rPr lang="he-IL" sz="1100" b="1" kern="100">
                  <a:solidFill>
                    <a:srgbClr val="2F5496"/>
                  </a:solidFill>
                  <a:effectLst/>
                  <a:latin typeface="Calibri" panose="020F0502020204030204" pitchFamily="34" charset="0"/>
                  <a:ea typeface="Calibri" panose="020F0502020204030204" pitchFamily="34" charset="0"/>
                  <a:cs typeface="Arial" panose="020B0604020202020204" pitchFamily="34" charset="0"/>
                </a:rPr>
                <a:t> </a:t>
              </a:r>
              <a:endParaRPr lang="en-US" sz="1100" kern="100">
                <a:effectLst/>
                <a:latin typeface="Calibri" panose="020F0502020204030204" pitchFamily="34" charset="0"/>
                <a:ea typeface="Calibri" panose="020F0502020204030204" pitchFamily="34" charset="0"/>
                <a:cs typeface="Arial" panose="020B0604020202020204" pitchFamily="34" charset="0"/>
              </a:endParaRPr>
            </a:p>
          </p:txBody>
        </p:sp>
        <p:sp>
          <p:nvSpPr>
            <p:cNvPr id="4" name="Text Box 1618299559">
              <a:extLst>
                <a:ext uri="{FF2B5EF4-FFF2-40B4-BE49-F238E27FC236}">
                  <a16:creationId xmlns:a16="http://schemas.microsoft.com/office/drawing/2014/main" id="{E6F4A551-D343-9F82-6373-BCB064A3D210}"/>
                </a:ext>
              </a:extLst>
            </p:cNvPr>
            <p:cNvSpPr txBox="1">
              <a:spLocks noChangeArrowheads="1"/>
            </p:cNvSpPr>
            <p:nvPr/>
          </p:nvSpPr>
          <p:spPr bwMode="auto">
            <a:xfrm flipH="1">
              <a:off x="1693628" y="1900362"/>
              <a:ext cx="1057275" cy="278130"/>
            </a:xfrm>
            <a:prstGeom prst="rect">
              <a:avLst/>
            </a:prstGeom>
            <a:solidFill>
              <a:schemeClr val="accent3">
                <a:lumMod val="40000"/>
                <a:lumOff val="60000"/>
              </a:schemeClr>
            </a:solidFill>
            <a:ln w="9525">
              <a:solidFill>
                <a:srgbClr val="000000"/>
              </a:solidFill>
              <a:miter lim="800000"/>
              <a:headEnd/>
              <a:tailEnd/>
            </a:ln>
          </p:spPr>
          <p:txBody>
            <a:bodyPr rot="0" vert="horz" wrap="square" lIns="91440" tIns="45720" rIns="91440" bIns="45720" anchor="t" anchorCtr="0">
              <a:noAutofit/>
            </a:bodyPr>
            <a:lstStyle/>
            <a:p>
              <a:pPr algn="ctr" rtl="1">
                <a:lnSpc>
                  <a:spcPct val="107000"/>
                </a:lnSpc>
                <a:spcAft>
                  <a:spcPts val="800"/>
                </a:spcAft>
              </a:pPr>
              <a:r>
                <a:rPr lang="en-US" sz="800" kern="100">
                  <a:effectLst/>
                  <a:latin typeface="Calibri" panose="020F0502020204030204" pitchFamily="34" charset="0"/>
                  <a:ea typeface="Calibri" panose="020F0502020204030204" pitchFamily="34" charset="0"/>
                  <a:cs typeface="Arial" panose="020B0604020202020204" pitchFamily="34" charset="0"/>
                </a:rPr>
                <a:t>Upload folder</a:t>
              </a:r>
            </a:p>
          </p:txBody>
        </p:sp>
        <p:sp>
          <p:nvSpPr>
            <p:cNvPr id="5" name="Text Box 533436950">
              <a:extLst>
                <a:ext uri="{FF2B5EF4-FFF2-40B4-BE49-F238E27FC236}">
                  <a16:creationId xmlns:a16="http://schemas.microsoft.com/office/drawing/2014/main" id="{889CDA02-9433-1C35-F1CD-4E094E132705}"/>
                </a:ext>
              </a:extLst>
            </p:cNvPr>
            <p:cNvSpPr txBox="1">
              <a:spLocks noChangeArrowheads="1"/>
            </p:cNvSpPr>
            <p:nvPr/>
          </p:nvSpPr>
          <p:spPr bwMode="auto">
            <a:xfrm flipH="1">
              <a:off x="1693628" y="1463040"/>
              <a:ext cx="1057275" cy="278130"/>
            </a:xfrm>
            <a:prstGeom prst="rect">
              <a:avLst/>
            </a:prstGeom>
            <a:solidFill>
              <a:schemeClr val="accent3">
                <a:lumMod val="40000"/>
                <a:lumOff val="60000"/>
              </a:schemeClr>
            </a:solidFill>
            <a:ln w="9525">
              <a:solidFill>
                <a:srgbClr val="000000"/>
              </a:solidFill>
              <a:miter lim="800000"/>
              <a:headEnd/>
              <a:tailEnd/>
            </a:ln>
          </p:spPr>
          <p:txBody>
            <a:bodyPr rot="0" vert="horz" wrap="square" lIns="91440" tIns="45720" rIns="91440" bIns="45720" anchor="t" anchorCtr="0">
              <a:noAutofit/>
            </a:bodyPr>
            <a:lstStyle/>
            <a:p>
              <a:pPr algn="ctr" rtl="1">
                <a:lnSpc>
                  <a:spcPct val="107000"/>
                </a:lnSpc>
                <a:spcAft>
                  <a:spcPts val="800"/>
                </a:spcAft>
              </a:pPr>
              <a:r>
                <a:rPr lang="en-US" sz="800" kern="100">
                  <a:effectLst/>
                  <a:latin typeface="Calibri" panose="020F0502020204030204" pitchFamily="34" charset="0"/>
                  <a:ea typeface="Calibri" panose="020F0502020204030204" pitchFamily="34" charset="0"/>
                  <a:cs typeface="Arial" panose="020B0604020202020204" pitchFamily="34" charset="0"/>
                </a:rPr>
                <a:t>Upload file</a:t>
              </a:r>
            </a:p>
          </p:txBody>
        </p:sp>
        <p:pic>
          <p:nvPicPr>
            <p:cNvPr id="6" name="Graphic 1526537175" descr="עוצמת קול קו מיתאר">
              <a:extLst>
                <a:ext uri="{FF2B5EF4-FFF2-40B4-BE49-F238E27FC236}">
                  <a16:creationId xmlns:a16="http://schemas.microsoft.com/office/drawing/2014/main" id="{5EDA7D32-C958-20BB-9A77-4DE4D49E3DD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916" y="1463040"/>
              <a:ext cx="278130" cy="278130"/>
            </a:xfrm>
            <a:prstGeom prst="rect">
              <a:avLst/>
            </a:prstGeom>
          </p:spPr>
        </p:pic>
        <p:pic>
          <p:nvPicPr>
            <p:cNvPr id="7" name="Graphic 1067966237" descr="עוצמת קול קו מיתאר">
              <a:extLst>
                <a:ext uri="{FF2B5EF4-FFF2-40B4-BE49-F238E27FC236}">
                  <a16:creationId xmlns:a16="http://schemas.microsoft.com/office/drawing/2014/main" id="{2C6BA5D8-195E-B9D0-1EB7-0D8DA15530A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64257" y="1936033"/>
              <a:ext cx="205740" cy="205741"/>
            </a:xfrm>
            <a:prstGeom prst="rect">
              <a:avLst/>
            </a:prstGeom>
          </p:spPr>
        </p:pic>
        <p:pic>
          <p:nvPicPr>
            <p:cNvPr id="9" name="Graphic 326380564" descr="עוצמת קול קו מיתאר">
              <a:extLst>
                <a:ext uri="{FF2B5EF4-FFF2-40B4-BE49-F238E27FC236}">
                  <a16:creationId xmlns:a16="http://schemas.microsoft.com/office/drawing/2014/main" id="{773539C9-C4FB-9F63-4BFE-03BE93EBD6A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1235" y="1940118"/>
              <a:ext cx="214630" cy="214630"/>
            </a:xfrm>
            <a:prstGeom prst="rect">
              <a:avLst/>
            </a:prstGeom>
          </p:spPr>
        </p:pic>
        <p:grpSp>
          <p:nvGrpSpPr>
            <p:cNvPr id="10" name="Group 9">
              <a:extLst>
                <a:ext uri="{FF2B5EF4-FFF2-40B4-BE49-F238E27FC236}">
                  <a16:creationId xmlns:a16="http://schemas.microsoft.com/office/drawing/2014/main" id="{C67639DD-A135-933E-7213-BE0EE5A66BFA}"/>
                </a:ext>
              </a:extLst>
            </p:cNvPr>
            <p:cNvGrpSpPr/>
            <p:nvPr/>
          </p:nvGrpSpPr>
          <p:grpSpPr>
            <a:xfrm>
              <a:off x="0" y="0"/>
              <a:ext cx="4110576" cy="3108960"/>
              <a:chOff x="0" y="0"/>
              <a:chExt cx="4110576" cy="3108960"/>
            </a:xfrm>
          </p:grpSpPr>
          <p:grpSp>
            <p:nvGrpSpPr>
              <p:cNvPr id="14" name="קבוצה 6">
                <a:extLst>
                  <a:ext uri="{FF2B5EF4-FFF2-40B4-BE49-F238E27FC236}">
                    <a16:creationId xmlns:a16="http://schemas.microsoft.com/office/drawing/2014/main" id="{0054DE9C-190C-672F-1E41-FA5C2DBA8FAE}"/>
                  </a:ext>
                </a:extLst>
              </p:cNvPr>
              <p:cNvGrpSpPr/>
              <p:nvPr/>
            </p:nvGrpSpPr>
            <p:grpSpPr>
              <a:xfrm>
                <a:off x="127221" y="0"/>
                <a:ext cx="3983355" cy="3108960"/>
                <a:chOff x="0" y="0"/>
                <a:chExt cx="3983355" cy="3108960"/>
              </a:xfrm>
            </p:grpSpPr>
            <p:sp>
              <p:nvSpPr>
                <p:cNvPr id="16" name="מלבן 1">
                  <a:extLst>
                    <a:ext uri="{FF2B5EF4-FFF2-40B4-BE49-F238E27FC236}">
                      <a16:creationId xmlns:a16="http://schemas.microsoft.com/office/drawing/2014/main" id="{989E7449-43A3-A34B-FCE7-95C9FA9254DB}"/>
                    </a:ext>
                  </a:extLst>
                </p:cNvPr>
                <p:cNvSpPr/>
                <p:nvPr/>
              </p:nvSpPr>
              <p:spPr>
                <a:xfrm>
                  <a:off x="0" y="0"/>
                  <a:ext cx="3983355" cy="31089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en-US"/>
                </a:p>
              </p:txBody>
            </p:sp>
            <p:cxnSp>
              <p:nvCxnSpPr>
                <p:cNvPr id="17" name="מחבר ישר 2">
                  <a:extLst>
                    <a:ext uri="{FF2B5EF4-FFF2-40B4-BE49-F238E27FC236}">
                      <a16:creationId xmlns:a16="http://schemas.microsoft.com/office/drawing/2014/main" id="{BCFD69C2-FAFC-C60E-5677-E007241242A6}"/>
                    </a:ext>
                  </a:extLst>
                </p:cNvPr>
                <p:cNvCxnSpPr/>
                <p:nvPr/>
              </p:nvCxnSpPr>
              <p:spPr>
                <a:xfrm>
                  <a:off x="0" y="302150"/>
                  <a:ext cx="39833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גרפיקה 3" descr="סגור עם מילוי מלא">
                  <a:extLst>
                    <a:ext uri="{FF2B5EF4-FFF2-40B4-BE49-F238E27FC236}">
                      <a16:creationId xmlns:a16="http://schemas.microsoft.com/office/drawing/2014/main" id="{E488EE9A-A43E-EFA3-04A5-AD697130683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73502" y="47708"/>
                  <a:ext cx="254000" cy="254000"/>
                </a:xfrm>
                <a:prstGeom prst="rect">
                  <a:avLst/>
                </a:prstGeom>
              </p:spPr>
            </p:pic>
          </p:grpSp>
          <p:sp>
            <p:nvSpPr>
              <p:cNvPr id="15" name="תיבת טקסט 1">
                <a:extLst>
                  <a:ext uri="{FF2B5EF4-FFF2-40B4-BE49-F238E27FC236}">
                    <a16:creationId xmlns:a16="http://schemas.microsoft.com/office/drawing/2014/main" id="{014D94F1-D090-8993-826D-FA83F03A252C}"/>
                  </a:ext>
                </a:extLst>
              </p:cNvPr>
              <p:cNvSpPr txBox="1"/>
              <p:nvPr/>
            </p:nvSpPr>
            <p:spPr>
              <a:xfrm>
                <a:off x="0" y="23854"/>
                <a:ext cx="1160725" cy="349250"/>
              </a:xfrm>
              <a:prstGeom prst="rect">
                <a:avLst/>
              </a:prstGeom>
              <a:no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gn="r" rtl="1">
                  <a:lnSpc>
                    <a:spcPct val="107000"/>
                  </a:lnSpc>
                  <a:spcAft>
                    <a:spcPts val="800"/>
                  </a:spcAft>
                </a:pPr>
                <a:r>
                  <a:rPr lang="en-US" sz="800" b="1" kern="100">
                    <a:solidFill>
                      <a:srgbClr val="2F5496"/>
                    </a:solidFill>
                    <a:effectLst/>
                    <a:latin typeface="Calibri" panose="020F0502020204030204" pitchFamily="34" charset="0"/>
                    <a:ea typeface="Calibri" panose="020F0502020204030204" pitchFamily="34" charset="0"/>
                    <a:cs typeface="Arial" panose="020B0604020202020204" pitchFamily="34" charset="0"/>
                  </a:rPr>
                  <a:t>N2N denoiser</a:t>
                </a:r>
                <a:endParaRPr lang="en-US" sz="800" kern="100">
                  <a:effectLst/>
                  <a:latin typeface="Calibri" panose="020F0502020204030204" pitchFamily="34" charset="0"/>
                  <a:ea typeface="Calibri" panose="020F0502020204030204" pitchFamily="34" charset="0"/>
                  <a:cs typeface="Arial" panose="020B0604020202020204" pitchFamily="34" charset="0"/>
                </a:endParaRPr>
              </a:p>
            </p:txBody>
          </p:sp>
        </p:grpSp>
        <p:grpSp>
          <p:nvGrpSpPr>
            <p:cNvPr id="11" name="Group 10">
              <a:extLst>
                <a:ext uri="{FF2B5EF4-FFF2-40B4-BE49-F238E27FC236}">
                  <a16:creationId xmlns:a16="http://schemas.microsoft.com/office/drawing/2014/main" id="{1463822A-0CB4-CD88-5BC9-626D66F20A29}"/>
                </a:ext>
              </a:extLst>
            </p:cNvPr>
            <p:cNvGrpSpPr/>
            <p:nvPr/>
          </p:nvGrpSpPr>
          <p:grpSpPr>
            <a:xfrm>
              <a:off x="222635" y="2162755"/>
              <a:ext cx="545962" cy="628650"/>
              <a:chOff x="-1" y="0"/>
              <a:chExt cx="545962" cy="629258"/>
            </a:xfrm>
          </p:grpSpPr>
          <p:sp>
            <p:nvSpPr>
              <p:cNvPr id="12" name="תיבת טקסט 2">
                <a:extLst>
                  <a:ext uri="{FF2B5EF4-FFF2-40B4-BE49-F238E27FC236}">
                    <a16:creationId xmlns:a16="http://schemas.microsoft.com/office/drawing/2014/main" id="{9E0DEA92-79CC-E878-7639-6440C808B42F}"/>
                  </a:ext>
                </a:extLst>
              </p:cNvPr>
              <p:cNvSpPr txBox="1">
                <a:spLocks noChangeArrowheads="1"/>
              </p:cNvSpPr>
              <p:nvPr/>
            </p:nvSpPr>
            <p:spPr bwMode="auto">
              <a:xfrm flipH="1">
                <a:off x="-1" y="349859"/>
                <a:ext cx="545962" cy="279399"/>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r" rtl="1">
                  <a:lnSpc>
                    <a:spcPct val="107000"/>
                  </a:lnSpc>
                  <a:spcAft>
                    <a:spcPts val="800"/>
                  </a:spcAft>
                </a:pPr>
                <a:r>
                  <a:rPr lang="en-US" sz="800" kern="100">
                    <a:effectLst/>
                    <a:latin typeface="Calibri" panose="020F0502020204030204" pitchFamily="34" charset="0"/>
                    <a:ea typeface="Calibri" panose="020F0502020204030204" pitchFamily="34" charset="0"/>
                    <a:cs typeface="Arial" panose="020B0604020202020204" pitchFamily="34" charset="0"/>
                  </a:rPr>
                  <a:t>Back</a:t>
                </a:r>
              </a:p>
            </p:txBody>
          </p:sp>
          <p:pic>
            <p:nvPicPr>
              <p:cNvPr id="13" name="גרפיקה 11" descr="הקודם עם מילוי מלא">
                <a:extLst>
                  <a:ext uri="{FF2B5EF4-FFF2-40B4-BE49-F238E27FC236}">
                    <a16:creationId xmlns:a16="http://schemas.microsoft.com/office/drawing/2014/main" id="{59CBF058-AB1D-D015-5942-9B243B6086B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416" y="0"/>
                <a:ext cx="357505" cy="357505"/>
              </a:xfrm>
              <a:prstGeom prst="rect">
                <a:avLst/>
              </a:prstGeom>
            </p:spPr>
          </p:pic>
        </p:grpSp>
      </p:grpSp>
      <p:grpSp>
        <p:nvGrpSpPr>
          <p:cNvPr id="31" name="Group 30">
            <a:extLst>
              <a:ext uri="{FF2B5EF4-FFF2-40B4-BE49-F238E27FC236}">
                <a16:creationId xmlns:a16="http://schemas.microsoft.com/office/drawing/2014/main" id="{7D645035-7BA6-CF96-57C8-3C077093BB65}"/>
              </a:ext>
            </a:extLst>
          </p:cNvPr>
          <p:cNvGrpSpPr/>
          <p:nvPr/>
        </p:nvGrpSpPr>
        <p:grpSpPr>
          <a:xfrm>
            <a:off x="5932237" y="1937144"/>
            <a:ext cx="3000793" cy="2292943"/>
            <a:chOff x="0" y="0"/>
            <a:chExt cx="4110576" cy="3108960"/>
          </a:xfrm>
        </p:grpSpPr>
        <p:grpSp>
          <p:nvGrpSpPr>
            <p:cNvPr id="32" name="קבוצה 8">
              <a:extLst>
                <a:ext uri="{FF2B5EF4-FFF2-40B4-BE49-F238E27FC236}">
                  <a16:creationId xmlns:a16="http://schemas.microsoft.com/office/drawing/2014/main" id="{D5EEFF36-6FD0-DA2E-D03A-6E78AA741A93}"/>
                </a:ext>
              </a:extLst>
            </p:cNvPr>
            <p:cNvGrpSpPr/>
            <p:nvPr/>
          </p:nvGrpSpPr>
          <p:grpSpPr>
            <a:xfrm>
              <a:off x="0" y="0"/>
              <a:ext cx="4110576" cy="3108960"/>
              <a:chOff x="0" y="0"/>
              <a:chExt cx="4110576" cy="3108960"/>
            </a:xfrm>
          </p:grpSpPr>
          <p:grpSp>
            <p:nvGrpSpPr>
              <p:cNvPr id="41" name="קבוצה 6">
                <a:extLst>
                  <a:ext uri="{FF2B5EF4-FFF2-40B4-BE49-F238E27FC236}">
                    <a16:creationId xmlns:a16="http://schemas.microsoft.com/office/drawing/2014/main" id="{2DF4917B-0277-EA62-3FEF-3A65BF81C344}"/>
                  </a:ext>
                </a:extLst>
              </p:cNvPr>
              <p:cNvGrpSpPr/>
              <p:nvPr/>
            </p:nvGrpSpPr>
            <p:grpSpPr>
              <a:xfrm>
                <a:off x="127221" y="0"/>
                <a:ext cx="3983355" cy="3108960"/>
                <a:chOff x="0" y="0"/>
                <a:chExt cx="3983355" cy="3108960"/>
              </a:xfrm>
            </p:grpSpPr>
            <p:sp>
              <p:nvSpPr>
                <p:cNvPr id="43" name="מלבן 1">
                  <a:extLst>
                    <a:ext uri="{FF2B5EF4-FFF2-40B4-BE49-F238E27FC236}">
                      <a16:creationId xmlns:a16="http://schemas.microsoft.com/office/drawing/2014/main" id="{7743BE2D-154A-EBFB-B421-C3D580B0DB15}"/>
                    </a:ext>
                  </a:extLst>
                </p:cNvPr>
                <p:cNvSpPr/>
                <p:nvPr/>
              </p:nvSpPr>
              <p:spPr>
                <a:xfrm>
                  <a:off x="0" y="0"/>
                  <a:ext cx="3983355" cy="31089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en-US"/>
                </a:p>
              </p:txBody>
            </p:sp>
            <p:cxnSp>
              <p:nvCxnSpPr>
                <p:cNvPr id="44" name="מחבר ישר 2">
                  <a:extLst>
                    <a:ext uri="{FF2B5EF4-FFF2-40B4-BE49-F238E27FC236}">
                      <a16:creationId xmlns:a16="http://schemas.microsoft.com/office/drawing/2014/main" id="{7CAB4E53-6B64-7CF2-2F1D-D89F329D1E45}"/>
                    </a:ext>
                  </a:extLst>
                </p:cNvPr>
                <p:cNvCxnSpPr/>
                <p:nvPr/>
              </p:nvCxnSpPr>
              <p:spPr>
                <a:xfrm>
                  <a:off x="0" y="302150"/>
                  <a:ext cx="39833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5" name="גרפיקה 3" descr="סגור עם מילוי מלא">
                  <a:extLst>
                    <a:ext uri="{FF2B5EF4-FFF2-40B4-BE49-F238E27FC236}">
                      <a16:creationId xmlns:a16="http://schemas.microsoft.com/office/drawing/2014/main" id="{6F762EB4-B300-A4CC-FB36-C202E4E9742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73502" y="47708"/>
                  <a:ext cx="254000" cy="254000"/>
                </a:xfrm>
                <a:prstGeom prst="rect">
                  <a:avLst/>
                </a:prstGeom>
              </p:spPr>
            </p:pic>
          </p:grpSp>
          <p:sp>
            <p:nvSpPr>
              <p:cNvPr id="42" name="תיבת טקסט 1">
                <a:extLst>
                  <a:ext uri="{FF2B5EF4-FFF2-40B4-BE49-F238E27FC236}">
                    <a16:creationId xmlns:a16="http://schemas.microsoft.com/office/drawing/2014/main" id="{A9E8BF1C-6D1F-464B-DCE4-886431A482F2}"/>
                  </a:ext>
                </a:extLst>
              </p:cNvPr>
              <p:cNvSpPr txBox="1"/>
              <p:nvPr/>
            </p:nvSpPr>
            <p:spPr>
              <a:xfrm>
                <a:off x="0" y="47707"/>
                <a:ext cx="1160725" cy="349250"/>
              </a:xfrm>
              <a:prstGeom prst="rect">
                <a:avLst/>
              </a:prstGeom>
              <a:no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gn="r" rtl="1">
                  <a:lnSpc>
                    <a:spcPct val="107000"/>
                  </a:lnSpc>
                  <a:spcAft>
                    <a:spcPts val="800"/>
                  </a:spcAft>
                </a:pPr>
                <a:r>
                  <a:rPr lang="en-US" sz="800" b="1" kern="100">
                    <a:solidFill>
                      <a:srgbClr val="2F5496"/>
                    </a:solidFill>
                    <a:effectLst/>
                    <a:latin typeface="Calibri" panose="020F0502020204030204" pitchFamily="34" charset="0"/>
                    <a:ea typeface="Calibri" panose="020F0502020204030204" pitchFamily="34" charset="0"/>
                    <a:cs typeface="Arial" panose="020B0604020202020204" pitchFamily="34" charset="0"/>
                  </a:rPr>
                  <a:t>N2N denoiser</a:t>
                </a:r>
                <a:endParaRPr lang="en-US" sz="800" kern="100">
                  <a:effectLst/>
                  <a:latin typeface="Calibri" panose="020F0502020204030204" pitchFamily="34" charset="0"/>
                  <a:ea typeface="Calibri" panose="020F0502020204030204" pitchFamily="34" charset="0"/>
                  <a:cs typeface="Arial" panose="020B0604020202020204" pitchFamily="34" charset="0"/>
                </a:endParaRPr>
              </a:p>
            </p:txBody>
          </p:sp>
        </p:grpSp>
        <p:sp>
          <p:nvSpPr>
            <p:cNvPr id="33" name="תיבת טקסט 2">
              <a:extLst>
                <a:ext uri="{FF2B5EF4-FFF2-40B4-BE49-F238E27FC236}">
                  <a16:creationId xmlns:a16="http://schemas.microsoft.com/office/drawing/2014/main" id="{6BD35CCC-C542-B5F5-C7A8-8DA5A6101966}"/>
                </a:ext>
              </a:extLst>
            </p:cNvPr>
            <p:cNvSpPr txBox="1">
              <a:spLocks noChangeArrowheads="1"/>
            </p:cNvSpPr>
            <p:nvPr/>
          </p:nvSpPr>
          <p:spPr bwMode="auto">
            <a:xfrm flipH="1">
              <a:off x="190280" y="808689"/>
              <a:ext cx="3862705" cy="30162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ctr" rtl="0">
                <a:lnSpc>
                  <a:spcPct val="107000"/>
                </a:lnSpc>
                <a:spcAft>
                  <a:spcPts val="800"/>
                </a:spcAft>
              </a:pPr>
              <a:r>
                <a:rPr lang="en-US" sz="800" kern="100">
                  <a:effectLst/>
                  <a:latin typeface="Calibri" panose="020F0502020204030204" pitchFamily="34" charset="0"/>
                  <a:ea typeface="Calibri" panose="020F0502020204030204" pitchFamily="34" charset="0"/>
                  <a:cs typeface="Arial" panose="020B0604020202020204" pitchFamily="34" charset="0"/>
                </a:rPr>
                <a:t>File denoised successfully</a:t>
              </a:r>
            </a:p>
            <a:p>
              <a:pPr algn="ctr" rtl="1">
                <a:lnSpc>
                  <a:spcPct val="107000"/>
                </a:lnSpc>
                <a:spcAft>
                  <a:spcPts val="800"/>
                </a:spcAft>
              </a:pPr>
              <a:r>
                <a:rPr lang="he-IL" sz="1100" b="1" kern="100">
                  <a:solidFill>
                    <a:srgbClr val="2F5496"/>
                  </a:solidFill>
                  <a:effectLst/>
                  <a:latin typeface="Calibri" panose="020F0502020204030204" pitchFamily="34" charset="0"/>
                  <a:ea typeface="Calibri" panose="020F0502020204030204" pitchFamily="34" charset="0"/>
                  <a:cs typeface="Arial" panose="020B0604020202020204" pitchFamily="34" charset="0"/>
                </a:rPr>
                <a:t> </a:t>
              </a:r>
              <a:endParaRPr lang="en-US" sz="1100" kern="100">
                <a:effectLst/>
                <a:latin typeface="Calibri" panose="020F0502020204030204" pitchFamily="34" charset="0"/>
                <a:ea typeface="Calibri" panose="020F0502020204030204" pitchFamily="34" charset="0"/>
                <a:cs typeface="Arial" panose="020B0604020202020204" pitchFamily="34" charset="0"/>
              </a:endParaRPr>
            </a:p>
          </p:txBody>
        </p:sp>
        <p:sp>
          <p:nvSpPr>
            <p:cNvPr id="34" name="תיבת טקסט 2">
              <a:extLst>
                <a:ext uri="{FF2B5EF4-FFF2-40B4-BE49-F238E27FC236}">
                  <a16:creationId xmlns:a16="http://schemas.microsoft.com/office/drawing/2014/main" id="{1DDC3450-4EFE-7DBF-4F15-D2585FEF9559}"/>
                </a:ext>
              </a:extLst>
            </p:cNvPr>
            <p:cNvSpPr txBox="1">
              <a:spLocks noChangeArrowheads="1"/>
            </p:cNvSpPr>
            <p:nvPr/>
          </p:nvSpPr>
          <p:spPr bwMode="auto">
            <a:xfrm flipH="1">
              <a:off x="1765373" y="1326673"/>
              <a:ext cx="1057275" cy="278130"/>
            </a:xfrm>
            <a:prstGeom prst="rect">
              <a:avLst/>
            </a:prstGeom>
            <a:solidFill>
              <a:schemeClr val="accent3">
                <a:lumMod val="40000"/>
                <a:lumOff val="60000"/>
              </a:schemeClr>
            </a:solidFill>
            <a:ln w="9525">
              <a:solidFill>
                <a:srgbClr val="000000"/>
              </a:solidFill>
              <a:miter lim="800000"/>
              <a:headEnd/>
              <a:tailEnd/>
            </a:ln>
          </p:spPr>
          <p:txBody>
            <a:bodyPr rot="0" vert="horz" wrap="square" lIns="91440" tIns="45720" rIns="91440" bIns="45720" anchor="t" anchorCtr="0">
              <a:noAutofit/>
            </a:bodyPr>
            <a:lstStyle/>
            <a:p>
              <a:pPr algn="ctr" rtl="1">
                <a:lnSpc>
                  <a:spcPct val="107000"/>
                </a:lnSpc>
                <a:spcAft>
                  <a:spcPts val="800"/>
                </a:spcAft>
              </a:pPr>
              <a:r>
                <a:rPr lang="en-US" sz="800" kern="100">
                  <a:effectLst/>
                  <a:latin typeface="Calibri" panose="020F0502020204030204" pitchFamily="34" charset="0"/>
                  <a:ea typeface="Calibri" panose="020F0502020204030204" pitchFamily="34" charset="0"/>
                  <a:cs typeface="Arial" panose="020B0604020202020204" pitchFamily="34" charset="0"/>
                </a:rPr>
                <a:t>Play original</a:t>
              </a:r>
            </a:p>
          </p:txBody>
        </p:sp>
        <p:pic>
          <p:nvPicPr>
            <p:cNvPr id="35" name="גרפיקה 1481460797" descr="עוצמת קול קו מיתאר">
              <a:extLst>
                <a:ext uri="{FF2B5EF4-FFF2-40B4-BE49-F238E27FC236}">
                  <a16:creationId xmlns:a16="http://schemas.microsoft.com/office/drawing/2014/main" id="{BD14AA98-EA03-BD31-CBF6-2292FB87C14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95385" y="1321387"/>
              <a:ext cx="278130" cy="278130"/>
            </a:xfrm>
            <a:prstGeom prst="rect">
              <a:avLst/>
            </a:prstGeom>
          </p:spPr>
        </p:pic>
        <p:sp>
          <p:nvSpPr>
            <p:cNvPr id="36" name="תיבת טקסט 2">
              <a:extLst>
                <a:ext uri="{FF2B5EF4-FFF2-40B4-BE49-F238E27FC236}">
                  <a16:creationId xmlns:a16="http://schemas.microsoft.com/office/drawing/2014/main" id="{F83FC7DF-E687-514D-C003-A119B6231C33}"/>
                </a:ext>
              </a:extLst>
            </p:cNvPr>
            <p:cNvSpPr txBox="1">
              <a:spLocks noChangeArrowheads="1"/>
            </p:cNvSpPr>
            <p:nvPr/>
          </p:nvSpPr>
          <p:spPr bwMode="auto">
            <a:xfrm flipH="1">
              <a:off x="1770659" y="1760088"/>
              <a:ext cx="1057275" cy="278130"/>
            </a:xfrm>
            <a:prstGeom prst="rect">
              <a:avLst/>
            </a:prstGeom>
            <a:solidFill>
              <a:schemeClr val="accent3">
                <a:lumMod val="40000"/>
                <a:lumOff val="60000"/>
              </a:schemeClr>
            </a:solidFill>
            <a:ln w="9525">
              <a:solidFill>
                <a:srgbClr val="000000"/>
              </a:solidFill>
              <a:miter lim="800000"/>
              <a:headEnd/>
              <a:tailEnd/>
            </a:ln>
          </p:spPr>
          <p:txBody>
            <a:bodyPr rot="0" vert="horz" wrap="square" lIns="91440" tIns="45720" rIns="91440" bIns="45720" anchor="t" anchorCtr="0">
              <a:noAutofit/>
            </a:bodyPr>
            <a:lstStyle/>
            <a:p>
              <a:pPr algn="ctr" rtl="1">
                <a:lnSpc>
                  <a:spcPct val="107000"/>
                </a:lnSpc>
                <a:spcAft>
                  <a:spcPts val="800"/>
                </a:spcAft>
              </a:pPr>
              <a:r>
                <a:rPr lang="en-US" sz="800" kern="100">
                  <a:effectLst/>
                  <a:latin typeface="Calibri" panose="020F0502020204030204" pitchFamily="34" charset="0"/>
                  <a:ea typeface="Calibri" panose="020F0502020204030204" pitchFamily="34" charset="0"/>
                  <a:cs typeface="Arial" panose="020B0604020202020204" pitchFamily="34" charset="0"/>
                </a:rPr>
                <a:t>Play Denoise</a:t>
              </a:r>
            </a:p>
          </p:txBody>
        </p:sp>
        <p:pic>
          <p:nvPicPr>
            <p:cNvPr id="37" name="גרפיקה 1502799008" descr="עוצמת קול קו מיתאר">
              <a:extLst>
                <a:ext uri="{FF2B5EF4-FFF2-40B4-BE49-F238E27FC236}">
                  <a16:creationId xmlns:a16="http://schemas.microsoft.com/office/drawing/2014/main" id="{7B51CBB1-237D-0076-A346-8AFF36F9C85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95385" y="1760088"/>
              <a:ext cx="278130" cy="278130"/>
            </a:xfrm>
            <a:prstGeom prst="rect">
              <a:avLst/>
            </a:prstGeom>
          </p:spPr>
        </p:pic>
        <p:grpSp>
          <p:nvGrpSpPr>
            <p:cNvPr id="38" name="קבוצה 12">
              <a:extLst>
                <a:ext uri="{FF2B5EF4-FFF2-40B4-BE49-F238E27FC236}">
                  <a16:creationId xmlns:a16="http://schemas.microsoft.com/office/drawing/2014/main" id="{13F381EA-D4CB-D89D-0392-C923B2FF9A5F}"/>
                </a:ext>
              </a:extLst>
            </p:cNvPr>
            <p:cNvGrpSpPr/>
            <p:nvPr/>
          </p:nvGrpSpPr>
          <p:grpSpPr>
            <a:xfrm>
              <a:off x="243135" y="2410210"/>
              <a:ext cx="516255" cy="628650"/>
              <a:chOff x="0" y="0"/>
              <a:chExt cx="516255" cy="629258"/>
            </a:xfrm>
          </p:grpSpPr>
          <p:sp>
            <p:nvSpPr>
              <p:cNvPr id="39" name="תיבת טקסט 2">
                <a:extLst>
                  <a:ext uri="{FF2B5EF4-FFF2-40B4-BE49-F238E27FC236}">
                    <a16:creationId xmlns:a16="http://schemas.microsoft.com/office/drawing/2014/main" id="{BF1F4221-BAF9-15F6-9046-F8774F2D5749}"/>
                  </a:ext>
                </a:extLst>
              </p:cNvPr>
              <p:cNvSpPr txBox="1">
                <a:spLocks noChangeArrowheads="1"/>
              </p:cNvSpPr>
              <p:nvPr/>
            </p:nvSpPr>
            <p:spPr bwMode="auto">
              <a:xfrm flipH="1">
                <a:off x="0" y="349858"/>
                <a:ext cx="516255" cy="2794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r" rtl="1">
                  <a:lnSpc>
                    <a:spcPct val="107000"/>
                  </a:lnSpc>
                  <a:spcAft>
                    <a:spcPts val="800"/>
                  </a:spcAft>
                </a:pPr>
                <a:r>
                  <a:rPr lang="en-US" sz="800" kern="100">
                    <a:effectLst/>
                    <a:latin typeface="Calibri" panose="020F0502020204030204" pitchFamily="34" charset="0"/>
                    <a:ea typeface="Calibri" panose="020F0502020204030204" pitchFamily="34" charset="0"/>
                    <a:cs typeface="Arial" panose="020B0604020202020204" pitchFamily="34" charset="0"/>
                  </a:rPr>
                  <a:t>Back</a:t>
                </a:r>
              </a:p>
            </p:txBody>
          </p:sp>
          <p:pic>
            <p:nvPicPr>
              <p:cNvPr id="40" name="גרפיקה 11" descr="הקודם עם מילוי מלא">
                <a:extLst>
                  <a:ext uri="{FF2B5EF4-FFF2-40B4-BE49-F238E27FC236}">
                    <a16:creationId xmlns:a16="http://schemas.microsoft.com/office/drawing/2014/main" id="{4DA38349-B5C8-4BC1-AB03-CD69C86D4CD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416" y="0"/>
                <a:ext cx="357505" cy="357505"/>
              </a:xfrm>
              <a:prstGeom prst="rect">
                <a:avLst/>
              </a:prstGeom>
            </p:spPr>
          </p:pic>
        </p:grpSp>
      </p:grpSp>
      <p:grpSp>
        <p:nvGrpSpPr>
          <p:cNvPr id="49" name="Group 48">
            <a:extLst>
              <a:ext uri="{FF2B5EF4-FFF2-40B4-BE49-F238E27FC236}">
                <a16:creationId xmlns:a16="http://schemas.microsoft.com/office/drawing/2014/main" id="{4D9B3C73-F7F1-F9DC-FDAF-5593D03B8E30}"/>
              </a:ext>
            </a:extLst>
          </p:cNvPr>
          <p:cNvGrpSpPr/>
          <p:nvPr/>
        </p:nvGrpSpPr>
        <p:grpSpPr>
          <a:xfrm>
            <a:off x="3142916" y="1954603"/>
            <a:ext cx="2817908" cy="2275484"/>
            <a:chOff x="3142916" y="1954603"/>
            <a:chExt cx="2817908" cy="2275484"/>
          </a:xfrm>
        </p:grpSpPr>
        <p:grpSp>
          <p:nvGrpSpPr>
            <p:cNvPr id="19" name="Group 18">
              <a:extLst>
                <a:ext uri="{FF2B5EF4-FFF2-40B4-BE49-F238E27FC236}">
                  <a16:creationId xmlns:a16="http://schemas.microsoft.com/office/drawing/2014/main" id="{0250CB82-2295-9201-CA38-EE4201C0A05F}"/>
                </a:ext>
              </a:extLst>
            </p:cNvPr>
            <p:cNvGrpSpPr/>
            <p:nvPr/>
          </p:nvGrpSpPr>
          <p:grpSpPr>
            <a:xfrm>
              <a:off x="3142916" y="1954603"/>
              <a:ext cx="2817908" cy="2275484"/>
              <a:chOff x="0" y="0"/>
              <a:chExt cx="4110576" cy="3108960"/>
            </a:xfrm>
          </p:grpSpPr>
          <p:sp>
            <p:nvSpPr>
              <p:cNvPr id="20" name="Text Box 146381735">
                <a:extLst>
                  <a:ext uri="{FF2B5EF4-FFF2-40B4-BE49-F238E27FC236}">
                    <a16:creationId xmlns:a16="http://schemas.microsoft.com/office/drawing/2014/main" id="{B4981A83-FB5B-AE82-4670-CDEEE3373DCB}"/>
                  </a:ext>
                </a:extLst>
              </p:cNvPr>
              <p:cNvSpPr txBox="1">
                <a:spLocks noChangeArrowheads="1"/>
              </p:cNvSpPr>
              <p:nvPr/>
            </p:nvSpPr>
            <p:spPr bwMode="auto">
              <a:xfrm flipH="1">
                <a:off x="190831" y="612251"/>
                <a:ext cx="3862705" cy="30162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ctr" rtl="0">
                  <a:lnSpc>
                    <a:spcPct val="107000"/>
                  </a:lnSpc>
                  <a:spcAft>
                    <a:spcPts val="800"/>
                  </a:spcAft>
                </a:pPr>
                <a:r>
                  <a:rPr lang="en-US" sz="800" kern="100">
                    <a:effectLst/>
                    <a:latin typeface="Calibri" panose="020F0502020204030204" pitchFamily="34" charset="0"/>
                    <a:ea typeface="Calibri" panose="020F0502020204030204" pitchFamily="34" charset="0"/>
                    <a:cs typeface="Arial" panose="020B0604020202020204" pitchFamily="34" charset="0"/>
                  </a:rPr>
                  <a:t>File uploaded: &lt;File name&gt;</a:t>
                </a:r>
              </a:p>
              <a:p>
                <a:pPr algn="ctr" rtl="1">
                  <a:lnSpc>
                    <a:spcPct val="107000"/>
                  </a:lnSpc>
                  <a:spcAft>
                    <a:spcPts val="800"/>
                  </a:spcAft>
                </a:pPr>
                <a:r>
                  <a:rPr lang="he-IL" sz="1100" b="1" kern="100">
                    <a:solidFill>
                      <a:srgbClr val="2F5496"/>
                    </a:solidFill>
                    <a:effectLst/>
                    <a:latin typeface="Calibri" panose="020F0502020204030204" pitchFamily="34" charset="0"/>
                    <a:ea typeface="Calibri" panose="020F0502020204030204" pitchFamily="34" charset="0"/>
                    <a:cs typeface="Arial" panose="020B0604020202020204" pitchFamily="34" charset="0"/>
                  </a:rPr>
                  <a:t> </a:t>
                </a:r>
                <a:endParaRPr lang="en-US" sz="1100" kern="100">
                  <a:effectLst/>
                  <a:latin typeface="Calibri" panose="020F0502020204030204" pitchFamily="34" charset="0"/>
                  <a:ea typeface="Calibri" panose="020F0502020204030204" pitchFamily="34" charset="0"/>
                  <a:cs typeface="Arial" panose="020B0604020202020204" pitchFamily="34" charset="0"/>
                </a:endParaRPr>
              </a:p>
            </p:txBody>
          </p:sp>
          <p:sp>
            <p:nvSpPr>
              <p:cNvPr id="21" name="Text Box 401907489">
                <a:extLst>
                  <a:ext uri="{FF2B5EF4-FFF2-40B4-BE49-F238E27FC236}">
                    <a16:creationId xmlns:a16="http://schemas.microsoft.com/office/drawing/2014/main" id="{82D71A2F-4A39-5D09-6E39-3341EF1F2179}"/>
                  </a:ext>
                </a:extLst>
              </p:cNvPr>
              <p:cNvSpPr txBox="1">
                <a:spLocks noChangeArrowheads="1"/>
              </p:cNvSpPr>
              <p:nvPr/>
            </p:nvSpPr>
            <p:spPr bwMode="auto">
              <a:xfrm flipH="1">
                <a:off x="1590261" y="1280160"/>
                <a:ext cx="1057275" cy="278130"/>
              </a:xfrm>
              <a:prstGeom prst="rect">
                <a:avLst/>
              </a:prstGeom>
              <a:solidFill>
                <a:schemeClr val="accent3">
                  <a:lumMod val="40000"/>
                  <a:lumOff val="60000"/>
                </a:schemeClr>
              </a:solidFill>
              <a:ln w="9525">
                <a:solidFill>
                  <a:srgbClr val="000000"/>
                </a:solidFill>
                <a:miter lim="800000"/>
                <a:headEnd/>
                <a:tailEnd/>
              </a:ln>
            </p:spPr>
            <p:txBody>
              <a:bodyPr rot="0" vert="horz" wrap="square" lIns="91440" tIns="45720" rIns="91440" bIns="45720" anchor="t" anchorCtr="0">
                <a:noAutofit/>
              </a:bodyPr>
              <a:lstStyle/>
              <a:p>
                <a:pPr algn="ctr" rtl="1">
                  <a:lnSpc>
                    <a:spcPct val="107000"/>
                  </a:lnSpc>
                  <a:spcAft>
                    <a:spcPts val="800"/>
                  </a:spcAft>
                </a:pPr>
                <a:r>
                  <a:rPr lang="en-US" sz="800" kern="100">
                    <a:effectLst/>
                    <a:latin typeface="Calibri" panose="020F0502020204030204" pitchFamily="34" charset="0"/>
                    <a:ea typeface="Calibri" panose="020F0502020204030204" pitchFamily="34" charset="0"/>
                    <a:cs typeface="Arial" panose="020B0604020202020204" pitchFamily="34" charset="0"/>
                  </a:rPr>
                  <a:t>Play</a:t>
                </a:r>
              </a:p>
            </p:txBody>
          </p:sp>
          <p:pic>
            <p:nvPicPr>
              <p:cNvPr id="22" name="Graphic 725610129" descr="עוצמת קול קו מיתאר">
                <a:extLst>
                  <a:ext uri="{FF2B5EF4-FFF2-40B4-BE49-F238E27FC236}">
                    <a16:creationId xmlns:a16="http://schemas.microsoft.com/office/drawing/2014/main" id="{4FAFDEB3-42AE-4065-7CDD-70FB088AC08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48355" y="1717482"/>
                <a:ext cx="278130" cy="278130"/>
              </a:xfrm>
              <a:prstGeom prst="rect">
                <a:avLst/>
              </a:prstGeom>
            </p:spPr>
          </p:pic>
          <p:sp>
            <p:nvSpPr>
              <p:cNvPr id="23" name="Text Box 1099209384">
                <a:extLst>
                  <a:ext uri="{FF2B5EF4-FFF2-40B4-BE49-F238E27FC236}">
                    <a16:creationId xmlns:a16="http://schemas.microsoft.com/office/drawing/2014/main" id="{CB4FD1FC-C026-EC88-E902-12FA4D620413}"/>
                  </a:ext>
                </a:extLst>
              </p:cNvPr>
              <p:cNvSpPr txBox="1">
                <a:spLocks noChangeArrowheads="1"/>
              </p:cNvSpPr>
              <p:nvPr/>
            </p:nvSpPr>
            <p:spPr bwMode="auto">
              <a:xfrm flipH="1">
                <a:off x="1598212" y="1717482"/>
                <a:ext cx="1057275" cy="278130"/>
              </a:xfrm>
              <a:prstGeom prst="rect">
                <a:avLst/>
              </a:prstGeom>
              <a:solidFill>
                <a:schemeClr val="accent3">
                  <a:lumMod val="40000"/>
                  <a:lumOff val="60000"/>
                </a:schemeClr>
              </a:solidFill>
              <a:ln w="9525">
                <a:solidFill>
                  <a:srgbClr val="000000"/>
                </a:solidFill>
                <a:miter lim="800000"/>
                <a:headEnd/>
                <a:tailEnd/>
              </a:ln>
            </p:spPr>
            <p:txBody>
              <a:bodyPr rot="0" vert="horz" wrap="square" lIns="91440" tIns="45720" rIns="91440" bIns="45720" anchor="t" anchorCtr="0">
                <a:noAutofit/>
              </a:bodyPr>
              <a:lstStyle/>
              <a:p>
                <a:pPr algn="ctr" rtl="1">
                  <a:lnSpc>
                    <a:spcPct val="107000"/>
                  </a:lnSpc>
                  <a:spcAft>
                    <a:spcPts val="800"/>
                  </a:spcAft>
                </a:pPr>
                <a:r>
                  <a:rPr lang="en-US" sz="800" kern="100">
                    <a:effectLst/>
                    <a:latin typeface="Calibri" panose="020F0502020204030204" pitchFamily="34" charset="0"/>
                    <a:ea typeface="Calibri" panose="020F0502020204030204" pitchFamily="34" charset="0"/>
                    <a:cs typeface="Arial" panose="020B0604020202020204" pitchFamily="34" charset="0"/>
                  </a:rPr>
                  <a:t>Denoise</a:t>
                </a:r>
              </a:p>
            </p:txBody>
          </p:sp>
          <p:grpSp>
            <p:nvGrpSpPr>
              <p:cNvPr id="24" name="Group 23">
                <a:extLst>
                  <a:ext uri="{FF2B5EF4-FFF2-40B4-BE49-F238E27FC236}">
                    <a16:creationId xmlns:a16="http://schemas.microsoft.com/office/drawing/2014/main" id="{38E9CDBB-9272-57E1-3CF6-470B11F60775}"/>
                  </a:ext>
                </a:extLst>
              </p:cNvPr>
              <p:cNvGrpSpPr/>
              <p:nvPr/>
            </p:nvGrpSpPr>
            <p:grpSpPr>
              <a:xfrm>
                <a:off x="0" y="0"/>
                <a:ext cx="4110576" cy="3108960"/>
                <a:chOff x="0" y="0"/>
                <a:chExt cx="4110576" cy="3108960"/>
              </a:xfrm>
            </p:grpSpPr>
            <p:grpSp>
              <p:nvGrpSpPr>
                <p:cNvPr id="26" name="קבוצה 6">
                  <a:extLst>
                    <a:ext uri="{FF2B5EF4-FFF2-40B4-BE49-F238E27FC236}">
                      <a16:creationId xmlns:a16="http://schemas.microsoft.com/office/drawing/2014/main" id="{56F95326-4614-DF0C-A067-2605C53A18A9}"/>
                    </a:ext>
                  </a:extLst>
                </p:cNvPr>
                <p:cNvGrpSpPr/>
                <p:nvPr/>
              </p:nvGrpSpPr>
              <p:grpSpPr>
                <a:xfrm>
                  <a:off x="127221" y="0"/>
                  <a:ext cx="3983355" cy="3108960"/>
                  <a:chOff x="0" y="0"/>
                  <a:chExt cx="3983355" cy="3108960"/>
                </a:xfrm>
              </p:grpSpPr>
              <p:sp>
                <p:nvSpPr>
                  <p:cNvPr id="28" name="מלבן 1">
                    <a:extLst>
                      <a:ext uri="{FF2B5EF4-FFF2-40B4-BE49-F238E27FC236}">
                        <a16:creationId xmlns:a16="http://schemas.microsoft.com/office/drawing/2014/main" id="{2C89D0CE-C76B-08B6-FE8C-C0295DCB2DB1}"/>
                      </a:ext>
                    </a:extLst>
                  </p:cNvPr>
                  <p:cNvSpPr/>
                  <p:nvPr/>
                </p:nvSpPr>
                <p:spPr>
                  <a:xfrm>
                    <a:off x="0" y="0"/>
                    <a:ext cx="3983355" cy="31089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en-US"/>
                  </a:p>
                </p:txBody>
              </p:sp>
              <p:cxnSp>
                <p:nvCxnSpPr>
                  <p:cNvPr id="29" name="מחבר ישר 2">
                    <a:extLst>
                      <a:ext uri="{FF2B5EF4-FFF2-40B4-BE49-F238E27FC236}">
                        <a16:creationId xmlns:a16="http://schemas.microsoft.com/office/drawing/2014/main" id="{C3BC80C0-843A-21CC-83E1-AC9C528C7746}"/>
                      </a:ext>
                    </a:extLst>
                  </p:cNvPr>
                  <p:cNvCxnSpPr/>
                  <p:nvPr/>
                </p:nvCxnSpPr>
                <p:spPr>
                  <a:xfrm>
                    <a:off x="0" y="302150"/>
                    <a:ext cx="39833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0" name="גרפיקה 3" descr="סגור עם מילוי מלא">
                    <a:extLst>
                      <a:ext uri="{FF2B5EF4-FFF2-40B4-BE49-F238E27FC236}">
                        <a16:creationId xmlns:a16="http://schemas.microsoft.com/office/drawing/2014/main" id="{14988460-2DDA-F856-E9A4-76FA5FFD50D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73502" y="47708"/>
                    <a:ext cx="254000" cy="254000"/>
                  </a:xfrm>
                  <a:prstGeom prst="rect">
                    <a:avLst/>
                  </a:prstGeom>
                </p:spPr>
              </p:pic>
            </p:grpSp>
            <p:sp>
              <p:nvSpPr>
                <p:cNvPr id="27" name="תיבת טקסט 1">
                  <a:extLst>
                    <a:ext uri="{FF2B5EF4-FFF2-40B4-BE49-F238E27FC236}">
                      <a16:creationId xmlns:a16="http://schemas.microsoft.com/office/drawing/2014/main" id="{B0B31716-E70F-1D58-94C1-154A1FE425C3}"/>
                    </a:ext>
                  </a:extLst>
                </p:cNvPr>
                <p:cNvSpPr txBox="1"/>
                <p:nvPr/>
              </p:nvSpPr>
              <p:spPr>
                <a:xfrm>
                  <a:off x="0" y="47707"/>
                  <a:ext cx="1160725" cy="349250"/>
                </a:xfrm>
                <a:prstGeom prst="rect">
                  <a:avLst/>
                </a:prstGeom>
                <a:no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gn="r" rtl="1">
                    <a:lnSpc>
                      <a:spcPct val="107000"/>
                    </a:lnSpc>
                    <a:spcAft>
                      <a:spcPts val="800"/>
                    </a:spcAft>
                  </a:pPr>
                  <a:r>
                    <a:rPr lang="en-US" sz="800" b="1" kern="100">
                      <a:solidFill>
                        <a:srgbClr val="2F5496"/>
                      </a:solidFill>
                      <a:effectLst/>
                      <a:latin typeface="Calibri" panose="020F0502020204030204" pitchFamily="34" charset="0"/>
                      <a:ea typeface="Calibri" panose="020F0502020204030204" pitchFamily="34" charset="0"/>
                      <a:cs typeface="Arial" panose="020B0604020202020204" pitchFamily="34" charset="0"/>
                    </a:rPr>
                    <a:t>N2N denoiser</a:t>
                  </a:r>
                  <a:endParaRPr lang="en-US" sz="800" kern="100">
                    <a:effectLst/>
                    <a:latin typeface="Calibri" panose="020F0502020204030204" pitchFamily="34" charset="0"/>
                    <a:ea typeface="Calibri" panose="020F0502020204030204" pitchFamily="34" charset="0"/>
                    <a:cs typeface="Arial" panose="020B0604020202020204" pitchFamily="34" charset="0"/>
                  </a:endParaRPr>
                </a:p>
              </p:txBody>
            </p:sp>
          </p:grpSp>
          <p:pic>
            <p:nvPicPr>
              <p:cNvPr id="25" name="Graphic 791814290" descr="עוצמת קול קו מיתאר">
                <a:extLst>
                  <a:ext uri="{FF2B5EF4-FFF2-40B4-BE49-F238E27FC236}">
                    <a16:creationId xmlns:a16="http://schemas.microsoft.com/office/drawing/2014/main" id="{F0C0361E-FA47-440E-5C13-CF10BECF5EA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64257" y="1280160"/>
                <a:ext cx="278130" cy="278130"/>
              </a:xfrm>
              <a:prstGeom prst="rect">
                <a:avLst/>
              </a:prstGeom>
            </p:spPr>
          </p:pic>
        </p:grpSp>
        <p:pic>
          <p:nvPicPr>
            <p:cNvPr id="46" name="גרפיקה 11" descr="הקודם עם מילוי מלא">
              <a:extLst>
                <a:ext uri="{FF2B5EF4-FFF2-40B4-BE49-F238E27FC236}">
                  <a16:creationId xmlns:a16="http://schemas.microsoft.com/office/drawing/2014/main" id="{E1AB6EFB-A867-50B9-4713-129EFF9DA74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01958" y="3650794"/>
              <a:ext cx="260985" cy="261409"/>
            </a:xfrm>
            <a:prstGeom prst="rect">
              <a:avLst/>
            </a:prstGeom>
          </p:spPr>
        </p:pic>
        <p:sp>
          <p:nvSpPr>
            <p:cNvPr id="48" name="תיבת טקסט 2">
              <a:extLst>
                <a:ext uri="{FF2B5EF4-FFF2-40B4-BE49-F238E27FC236}">
                  <a16:creationId xmlns:a16="http://schemas.microsoft.com/office/drawing/2014/main" id="{D98D0795-5B1B-B66D-0860-7A0D1918DE5B}"/>
                </a:ext>
              </a:extLst>
            </p:cNvPr>
            <p:cNvSpPr txBox="1">
              <a:spLocks noChangeArrowheads="1"/>
            </p:cNvSpPr>
            <p:nvPr/>
          </p:nvSpPr>
          <p:spPr bwMode="auto">
            <a:xfrm flipH="1">
              <a:off x="3344012" y="3912203"/>
              <a:ext cx="376875" cy="204298"/>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r" rtl="1">
                <a:lnSpc>
                  <a:spcPct val="107000"/>
                </a:lnSpc>
                <a:spcAft>
                  <a:spcPts val="800"/>
                </a:spcAft>
              </a:pPr>
              <a:r>
                <a:rPr lang="en-US" sz="800" kern="100">
                  <a:effectLst/>
                  <a:latin typeface="Calibri" panose="020F0502020204030204" pitchFamily="34" charset="0"/>
                  <a:ea typeface="Calibri" panose="020F0502020204030204" pitchFamily="34" charset="0"/>
                  <a:cs typeface="Arial" panose="020B0604020202020204" pitchFamily="34" charset="0"/>
                </a:rPr>
                <a:t>Back</a:t>
              </a:r>
            </a:p>
          </p:txBody>
        </p:sp>
      </p:grpSp>
      <p:sp>
        <p:nvSpPr>
          <p:cNvPr id="47" name="תיבת טקסט 46">
            <a:extLst>
              <a:ext uri="{FF2B5EF4-FFF2-40B4-BE49-F238E27FC236}">
                <a16:creationId xmlns:a16="http://schemas.microsoft.com/office/drawing/2014/main" id="{9DA11AC5-71C1-F753-40F2-63A9D33CEAF0}"/>
              </a:ext>
            </a:extLst>
          </p:cNvPr>
          <p:cNvSpPr txBox="1"/>
          <p:nvPr/>
        </p:nvSpPr>
        <p:spPr>
          <a:xfrm>
            <a:off x="4233082" y="4835723"/>
            <a:ext cx="425302" cy="307777"/>
          </a:xfrm>
          <a:prstGeom prst="rect">
            <a:avLst/>
          </a:prstGeom>
          <a:noFill/>
        </p:spPr>
        <p:txBody>
          <a:bodyPr wrap="square" rtlCol="1">
            <a:spAutoFit/>
          </a:bodyPr>
          <a:lstStyle/>
          <a:p>
            <a:r>
              <a:rPr lang="he-IL"/>
              <a:t>21</a:t>
            </a:r>
          </a:p>
        </p:txBody>
      </p:sp>
    </p:spTree>
    <p:extLst>
      <p:ext uri="{BB962C8B-B14F-4D97-AF65-F5344CB8AC3E}">
        <p14:creationId xmlns:p14="http://schemas.microsoft.com/office/powerpoint/2010/main" val="1704455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11" name="Google Shape;211;p31"/>
          <p:cNvPicPr preferRelativeResize="0"/>
          <p:nvPr/>
        </p:nvPicPr>
        <p:blipFill rotWithShape="1">
          <a:blip r:embed="rId3">
            <a:alphaModFix/>
          </a:blip>
          <a:srcRect/>
          <a:stretch/>
        </p:blipFill>
        <p:spPr>
          <a:xfrm>
            <a:off x="-2246437" y="3391425"/>
            <a:ext cx="6911774" cy="3763501"/>
          </a:xfrm>
          <a:prstGeom prst="rect">
            <a:avLst/>
          </a:prstGeom>
          <a:noFill/>
          <a:ln>
            <a:noFill/>
          </a:ln>
        </p:spPr>
      </p:pic>
      <p:pic>
        <p:nvPicPr>
          <p:cNvPr id="212" name="Google Shape;212;p31"/>
          <p:cNvPicPr preferRelativeResize="0"/>
          <p:nvPr/>
        </p:nvPicPr>
        <p:blipFill rotWithShape="1">
          <a:blip r:embed="rId4">
            <a:alphaModFix/>
          </a:blip>
          <a:srcRect b="-1132"/>
          <a:stretch/>
        </p:blipFill>
        <p:spPr>
          <a:xfrm>
            <a:off x="2104300" y="4140100"/>
            <a:ext cx="1211951" cy="1429451"/>
          </a:xfrm>
          <a:prstGeom prst="rect">
            <a:avLst/>
          </a:prstGeom>
          <a:noFill/>
          <a:ln>
            <a:noFill/>
          </a:ln>
        </p:spPr>
      </p:pic>
      <p:sp>
        <p:nvSpPr>
          <p:cNvPr id="6" name="Google Shape;199;p30">
            <a:extLst>
              <a:ext uri="{FF2B5EF4-FFF2-40B4-BE49-F238E27FC236}">
                <a16:creationId xmlns:a16="http://schemas.microsoft.com/office/drawing/2014/main" id="{E8001B30-EB93-E643-4203-8FFE2A29349A}"/>
              </a:ext>
            </a:extLst>
          </p:cNvPr>
          <p:cNvSpPr txBox="1">
            <a:spLocks/>
          </p:cNvSpPr>
          <p:nvPr/>
        </p:nvSpPr>
        <p:spPr>
          <a:xfrm>
            <a:off x="955363" y="1613433"/>
            <a:ext cx="6324244" cy="177801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b="1"/>
              <a:t>Evaluation Plan and</a:t>
            </a:r>
          </a:p>
          <a:p>
            <a:r>
              <a:rPr lang="en-US" sz="4800" b="1"/>
              <a:t>Potential challenges</a:t>
            </a:r>
          </a:p>
        </p:txBody>
      </p:sp>
      <p:sp>
        <p:nvSpPr>
          <p:cNvPr id="7" name="Oval 6">
            <a:extLst>
              <a:ext uri="{FF2B5EF4-FFF2-40B4-BE49-F238E27FC236}">
                <a16:creationId xmlns:a16="http://schemas.microsoft.com/office/drawing/2014/main" id="{12FFDEE1-73F1-8D20-48C4-0DF40B9961CC}"/>
              </a:ext>
            </a:extLst>
          </p:cNvPr>
          <p:cNvSpPr/>
          <p:nvPr/>
        </p:nvSpPr>
        <p:spPr>
          <a:xfrm>
            <a:off x="971989" y="474921"/>
            <a:ext cx="1289202" cy="1132359"/>
          </a:xfrm>
          <a:prstGeom prst="ellipse">
            <a:avLst/>
          </a:prstGeom>
          <a:solidFill>
            <a:schemeClr val="bg1"/>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200" b="1">
                <a:solidFill>
                  <a:schemeClr val="bg1">
                    <a:lumMod val="10000"/>
                  </a:schemeClr>
                </a:solidFill>
              </a:rPr>
              <a:t>6</a:t>
            </a:r>
          </a:p>
        </p:txBody>
      </p:sp>
      <p:sp>
        <p:nvSpPr>
          <p:cNvPr id="2" name="תיבת טקסט 1">
            <a:extLst>
              <a:ext uri="{FF2B5EF4-FFF2-40B4-BE49-F238E27FC236}">
                <a16:creationId xmlns:a16="http://schemas.microsoft.com/office/drawing/2014/main" id="{A70D35DE-996A-C3D4-5AFC-224299B53C9D}"/>
              </a:ext>
            </a:extLst>
          </p:cNvPr>
          <p:cNvSpPr txBox="1"/>
          <p:nvPr/>
        </p:nvSpPr>
        <p:spPr>
          <a:xfrm>
            <a:off x="4452686" y="4700936"/>
            <a:ext cx="425302" cy="307777"/>
          </a:xfrm>
          <a:prstGeom prst="rect">
            <a:avLst/>
          </a:prstGeom>
          <a:noFill/>
        </p:spPr>
        <p:txBody>
          <a:bodyPr wrap="square" rtlCol="1">
            <a:spAutoFit/>
          </a:bodyPr>
          <a:lstStyle/>
          <a:p>
            <a:r>
              <a:rPr lang="he-IL"/>
              <a:t>22</a:t>
            </a:r>
          </a:p>
        </p:txBody>
      </p:sp>
    </p:spTree>
    <p:extLst>
      <p:ext uri="{BB962C8B-B14F-4D97-AF65-F5344CB8AC3E}">
        <p14:creationId xmlns:p14="http://schemas.microsoft.com/office/powerpoint/2010/main" val="27844091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4"/>
          <p:cNvSpPr txBox="1">
            <a:spLocks noGrp="1"/>
          </p:cNvSpPr>
          <p:nvPr>
            <p:ph type="title"/>
          </p:nvPr>
        </p:nvSpPr>
        <p:spPr>
          <a:xfrm>
            <a:off x="720000" y="445025"/>
            <a:ext cx="7704000" cy="6314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Evaluation/Verification Plan</a:t>
            </a:r>
          </a:p>
        </p:txBody>
      </p:sp>
      <p:sp>
        <p:nvSpPr>
          <p:cNvPr id="430" name="Google Shape;430;p44"/>
          <p:cNvSpPr txBox="1">
            <a:spLocks noGrp="1"/>
          </p:cNvSpPr>
          <p:nvPr>
            <p:ph type="subTitle" idx="5"/>
          </p:nvPr>
        </p:nvSpPr>
        <p:spPr>
          <a:xfrm>
            <a:off x="975760" y="2285069"/>
            <a:ext cx="5684120" cy="2712156"/>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1400" b="1" u="sng"/>
              <a:t>Iteration 1</a:t>
            </a:r>
          </a:p>
          <a:p>
            <a:pPr marL="0" lvl="0" indent="0" rtl="0">
              <a:spcBef>
                <a:spcPts val="0"/>
              </a:spcBef>
              <a:spcAft>
                <a:spcPts val="0"/>
              </a:spcAft>
              <a:buNone/>
            </a:pPr>
            <a:r>
              <a:rPr lang="en-US"/>
              <a:t>• </a:t>
            </a:r>
            <a:r>
              <a:rPr lang="en-US" b="1"/>
              <a:t>Training and Validation:</a:t>
            </a:r>
            <a:r>
              <a:rPr lang="en-US"/>
              <a:t> </a:t>
            </a:r>
            <a:br>
              <a:rPr lang="en-US"/>
            </a:br>
            <a:r>
              <a:rPr lang="en-US"/>
              <a:t>   </a:t>
            </a:r>
            <a:r>
              <a:rPr lang="en-US" u="sng"/>
              <a:t>Train</a:t>
            </a:r>
            <a:r>
              <a:rPr lang="en-US"/>
              <a:t> the initial Noise2Noise deep learning model using a dataset of noisy</a:t>
            </a:r>
            <a:br>
              <a:rPr lang="en-US"/>
            </a:br>
            <a:r>
              <a:rPr lang="en-US"/>
              <a:t>   audio inputs and corresponding noisy targets.</a:t>
            </a:r>
          </a:p>
          <a:p>
            <a:pPr marL="0" lvl="0" indent="0" rtl="0">
              <a:spcBef>
                <a:spcPts val="0"/>
              </a:spcBef>
              <a:spcAft>
                <a:spcPts val="0"/>
              </a:spcAft>
              <a:buNone/>
            </a:pPr>
            <a:r>
              <a:rPr lang="en-US" b="1"/>
              <a:t>    </a:t>
            </a:r>
            <a:r>
              <a:rPr lang="en-US" u="sng"/>
              <a:t>Validate</a:t>
            </a:r>
            <a:r>
              <a:rPr lang="en-US"/>
              <a:t> the model's performance on a separate validation dataset.</a:t>
            </a:r>
          </a:p>
          <a:p>
            <a:pPr marL="0" lvl="0" indent="0" rtl="0">
              <a:spcBef>
                <a:spcPts val="0"/>
              </a:spcBef>
              <a:spcAft>
                <a:spcPts val="0"/>
              </a:spcAft>
              <a:buNone/>
            </a:pPr>
            <a:r>
              <a:rPr lang="en-US"/>
              <a:t>• </a:t>
            </a:r>
            <a:r>
              <a:rPr lang="en-US" b="1"/>
              <a:t>Evaluation:</a:t>
            </a:r>
            <a:r>
              <a:rPr lang="en-US"/>
              <a:t> </a:t>
            </a:r>
          </a:p>
          <a:p>
            <a:pPr marL="228600" lvl="0" indent="-228600" rtl="0">
              <a:spcBef>
                <a:spcPts val="0"/>
              </a:spcBef>
              <a:spcAft>
                <a:spcPts val="0"/>
              </a:spcAft>
              <a:buAutoNum type="arabicPeriod"/>
            </a:pPr>
            <a:r>
              <a:rPr lang="en-US"/>
              <a:t>Measure the accuracy of noise removal by comparing the denoised audio with the original noisy audio using metrics (e.g. MSE or SNR). </a:t>
            </a:r>
          </a:p>
          <a:p>
            <a:pPr marL="228600" lvl="0" indent="-228600" rtl="0">
              <a:spcBef>
                <a:spcPts val="0"/>
              </a:spcBef>
              <a:spcAft>
                <a:spcPts val="0"/>
              </a:spcAft>
              <a:buAutoNum type="arabicPeriod"/>
            </a:pPr>
            <a:r>
              <a:rPr lang="en-US"/>
              <a:t>Evaluate the speech recognition accuracy on the denoised audio samples using a pre-trained speech recognition model (using PESQ).</a:t>
            </a:r>
          </a:p>
          <a:p>
            <a:pPr marL="0" lvl="0" indent="0" rtl="0">
              <a:spcBef>
                <a:spcPts val="0"/>
              </a:spcBef>
              <a:spcAft>
                <a:spcPts val="0"/>
              </a:spcAft>
              <a:buNone/>
            </a:pPr>
            <a:r>
              <a:rPr lang="en-US"/>
              <a:t>• </a:t>
            </a:r>
            <a:r>
              <a:rPr lang="en-US" b="1"/>
              <a:t>Verification:</a:t>
            </a:r>
          </a:p>
          <a:p>
            <a:pPr marL="0" lvl="0" indent="0" rtl="0">
              <a:spcBef>
                <a:spcPts val="0"/>
              </a:spcBef>
              <a:spcAft>
                <a:spcPts val="0"/>
              </a:spcAft>
              <a:buNone/>
            </a:pPr>
            <a:r>
              <a:rPr lang="en-US"/>
              <a:t>   Visually assess the quality and level of noise removal by comparing the</a:t>
            </a:r>
            <a:br>
              <a:rPr lang="en-US"/>
            </a:br>
            <a:r>
              <a:rPr lang="en-US"/>
              <a:t>   denoised audio with the original noisy audio.</a:t>
            </a:r>
          </a:p>
          <a:p>
            <a:pPr marL="0" lvl="0" indent="0" rtl="0">
              <a:spcBef>
                <a:spcPts val="0"/>
              </a:spcBef>
              <a:spcAft>
                <a:spcPts val="0"/>
              </a:spcAft>
              <a:buNone/>
            </a:pPr>
            <a:endParaRPr lang="en-US"/>
          </a:p>
        </p:txBody>
      </p:sp>
      <p:sp>
        <p:nvSpPr>
          <p:cNvPr id="8" name="Google Shape;431;p44">
            <a:extLst>
              <a:ext uri="{FF2B5EF4-FFF2-40B4-BE49-F238E27FC236}">
                <a16:creationId xmlns:a16="http://schemas.microsoft.com/office/drawing/2014/main" id="{A17E8980-0C70-C086-B19D-331E37A06B25}"/>
              </a:ext>
            </a:extLst>
          </p:cNvPr>
          <p:cNvSpPr txBox="1">
            <a:spLocks/>
          </p:cNvSpPr>
          <p:nvPr/>
        </p:nvSpPr>
        <p:spPr>
          <a:xfrm>
            <a:off x="975760" y="1382769"/>
            <a:ext cx="5922900" cy="902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Inter"/>
              <a:buNone/>
              <a:defRPr sz="1200" b="0" i="0" u="none" strike="noStrike" cap="none">
                <a:solidFill>
                  <a:schemeClr val="dk1"/>
                </a:solidFill>
                <a:latin typeface="Inter"/>
                <a:ea typeface="Inter"/>
                <a:cs typeface="Inter"/>
                <a:sym typeface="Inter"/>
              </a:defRPr>
            </a:lvl1pPr>
            <a:lvl2pPr marL="914400" marR="0" lvl="1"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2pPr>
            <a:lvl3pPr marL="1371600" marR="0" lvl="2"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3pPr>
            <a:lvl4pPr marL="1828800" marR="0" lvl="3"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4pPr>
            <a:lvl5pPr marL="2286000" marR="0" lvl="4"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5pPr>
            <a:lvl6pPr marL="2743200" marR="0" lvl="5"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6pPr>
            <a:lvl7pPr marL="3200400" marR="0" lvl="6"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7pPr>
            <a:lvl8pPr marL="3657600" marR="0" lvl="7"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8pPr>
            <a:lvl9pPr marL="4114800" marR="0" lvl="8"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9pPr>
          </a:lstStyle>
          <a:p>
            <a:pPr marL="0" indent="0"/>
            <a:r>
              <a:rPr lang="en-US" sz="1400" b="1" u="sng"/>
              <a:t>Define general metrics to measure success at each iteration:</a:t>
            </a:r>
          </a:p>
          <a:p>
            <a:pPr marL="171450" indent="-171450">
              <a:buClr>
                <a:srgbClr val="344443"/>
              </a:buClr>
              <a:buSzPct val="120000"/>
              <a:buFont typeface="Arial" panose="020B0604020202020204" pitchFamily="34" charset="0"/>
              <a:buChar char="•"/>
            </a:pPr>
            <a:r>
              <a:rPr lang="en-US"/>
              <a:t>Noise removal accuracy – measure accuracy by comparing denoised and original audio signals using Mean Squared Error or Signal-to-Noise Ratio.</a:t>
            </a:r>
          </a:p>
          <a:p>
            <a:pPr marL="171450" indent="-171450">
              <a:buClr>
                <a:srgbClr val="344443"/>
              </a:buClr>
              <a:buSzPct val="120000"/>
              <a:buFont typeface="Arial" panose="020B0604020202020204" pitchFamily="34" charset="0"/>
              <a:buChar char="•"/>
            </a:pPr>
            <a:r>
              <a:rPr lang="en-US"/>
              <a:t>Speech recognition accuracy improvement over time</a:t>
            </a:r>
          </a:p>
        </p:txBody>
      </p:sp>
      <p:pic>
        <p:nvPicPr>
          <p:cNvPr id="1026" name="Picture 2" descr="Iteration Icon #243982 - Free Icons Library">
            <a:extLst>
              <a:ext uri="{FF2B5EF4-FFF2-40B4-BE49-F238E27FC236}">
                <a16:creationId xmlns:a16="http://schemas.microsoft.com/office/drawing/2014/main" id="{0A66E384-275C-E28A-4403-3EDF6B5107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652" y="2285069"/>
            <a:ext cx="324695" cy="324695"/>
          </a:xfrm>
          <a:prstGeom prst="rect">
            <a:avLst/>
          </a:prstGeom>
          <a:noFill/>
          <a:extLst>
            <a:ext uri="{909E8E84-426E-40DD-AFC4-6F175D3DCCD1}">
              <a14:hiddenFill xmlns:a14="http://schemas.microsoft.com/office/drawing/2010/main">
                <a:solidFill>
                  <a:srgbClr val="FFFFFF"/>
                </a:solidFill>
              </a14:hiddenFill>
            </a:ext>
          </a:extLst>
        </p:spPr>
      </p:pic>
      <p:sp>
        <p:nvSpPr>
          <p:cNvPr id="14" name="תיבת טקסט 13">
            <a:extLst>
              <a:ext uri="{FF2B5EF4-FFF2-40B4-BE49-F238E27FC236}">
                <a16:creationId xmlns:a16="http://schemas.microsoft.com/office/drawing/2014/main" id="{0DD74F08-A20F-41CA-7641-D572B6D198CB}"/>
              </a:ext>
            </a:extLst>
          </p:cNvPr>
          <p:cNvSpPr txBox="1"/>
          <p:nvPr/>
        </p:nvSpPr>
        <p:spPr>
          <a:xfrm>
            <a:off x="447760" y="1015944"/>
            <a:ext cx="5788764" cy="553998"/>
          </a:xfrm>
          <a:prstGeom prst="rect">
            <a:avLst/>
          </a:prstGeom>
          <a:noFill/>
        </p:spPr>
        <p:txBody>
          <a:bodyPr wrap="none" rtlCol="1">
            <a:spAutoFit/>
          </a:bodyPr>
          <a:lstStyle/>
          <a:p>
            <a:r>
              <a:rPr lang="en-US" sz="1600" kern="0">
                <a:solidFill>
                  <a:srgbClr val="344443"/>
                </a:solidFill>
                <a:effectLst/>
                <a:latin typeface="Inter" panose="020B0604020202020204" charset="0"/>
                <a:ea typeface="Inter" panose="020B0604020202020204" charset="0"/>
                <a:cs typeface="Arial" panose="020B0604020202020204" pitchFamily="34" charset="0"/>
              </a:rPr>
              <a:t>Iterative Product Evaluation and Verification Plan for N2N:</a:t>
            </a:r>
            <a:endParaRPr lang="en-US" sz="1600" kern="100">
              <a:solidFill>
                <a:srgbClr val="344443"/>
              </a:solidFill>
              <a:effectLst/>
              <a:latin typeface="Inter" panose="020B0604020202020204" charset="0"/>
              <a:ea typeface="Inter" panose="020B0604020202020204" charset="0"/>
              <a:cs typeface="Arial" panose="020B0604020202020204" pitchFamily="34" charset="0"/>
            </a:endParaRPr>
          </a:p>
          <a:p>
            <a:endParaRPr lang="he-IL">
              <a:solidFill>
                <a:srgbClr val="344443"/>
              </a:solidFill>
              <a:latin typeface="Inter" panose="020B0604020202020204" charset="0"/>
              <a:ea typeface="Inter" panose="020B0604020202020204" charset="0"/>
            </a:endParaRPr>
          </a:p>
        </p:txBody>
      </p:sp>
      <p:pic>
        <p:nvPicPr>
          <p:cNvPr id="1036" name="Picture 12" descr="Metric Icon #268903 - Free Icons Library">
            <a:extLst>
              <a:ext uri="{FF2B5EF4-FFF2-40B4-BE49-F238E27FC236}">
                <a16:creationId xmlns:a16="http://schemas.microsoft.com/office/drawing/2014/main" id="{A020A1DD-B736-CEE9-CE12-9126D1C541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361" y="1396470"/>
            <a:ext cx="324695" cy="324695"/>
          </a:xfrm>
          <a:prstGeom prst="rect">
            <a:avLst/>
          </a:prstGeom>
          <a:noFill/>
          <a:extLst>
            <a:ext uri="{909E8E84-426E-40DD-AFC4-6F175D3DCCD1}">
              <a14:hiddenFill xmlns:a14="http://schemas.microsoft.com/office/drawing/2010/main">
                <a:solidFill>
                  <a:srgbClr val="FFFFFF"/>
                </a:solidFill>
              </a14:hiddenFill>
            </a:ext>
          </a:extLst>
        </p:spPr>
      </p:pic>
      <p:sp>
        <p:nvSpPr>
          <p:cNvPr id="2" name="תיבת טקסט 1">
            <a:extLst>
              <a:ext uri="{FF2B5EF4-FFF2-40B4-BE49-F238E27FC236}">
                <a16:creationId xmlns:a16="http://schemas.microsoft.com/office/drawing/2014/main" id="{7DB724C6-FA21-050A-72AF-4E0C7A262B4F}"/>
              </a:ext>
            </a:extLst>
          </p:cNvPr>
          <p:cNvSpPr txBox="1"/>
          <p:nvPr/>
        </p:nvSpPr>
        <p:spPr>
          <a:xfrm>
            <a:off x="4295554" y="4835723"/>
            <a:ext cx="425302" cy="307777"/>
          </a:xfrm>
          <a:prstGeom prst="rect">
            <a:avLst/>
          </a:prstGeom>
          <a:noFill/>
        </p:spPr>
        <p:txBody>
          <a:bodyPr wrap="square" rtlCol="1">
            <a:spAutoFit/>
          </a:bodyPr>
          <a:lstStyle/>
          <a:p>
            <a:r>
              <a:rPr lang="he-IL"/>
              <a:t>23</a:t>
            </a:r>
          </a:p>
        </p:txBody>
      </p:sp>
    </p:spTree>
    <p:extLst>
      <p:ext uri="{BB962C8B-B14F-4D97-AF65-F5344CB8AC3E}">
        <p14:creationId xmlns:p14="http://schemas.microsoft.com/office/powerpoint/2010/main" val="6919303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4"/>
          <p:cNvSpPr txBox="1">
            <a:spLocks noGrp="1"/>
          </p:cNvSpPr>
          <p:nvPr>
            <p:ph type="title"/>
          </p:nvPr>
        </p:nvSpPr>
        <p:spPr>
          <a:xfrm>
            <a:off x="720000" y="445025"/>
            <a:ext cx="7704000" cy="6314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Evaluation/Verification Plan</a:t>
            </a:r>
          </a:p>
        </p:txBody>
      </p:sp>
      <p:sp>
        <p:nvSpPr>
          <p:cNvPr id="14" name="תיבת טקסט 13">
            <a:extLst>
              <a:ext uri="{FF2B5EF4-FFF2-40B4-BE49-F238E27FC236}">
                <a16:creationId xmlns:a16="http://schemas.microsoft.com/office/drawing/2014/main" id="{0DD74F08-A20F-41CA-7641-D572B6D198CB}"/>
              </a:ext>
            </a:extLst>
          </p:cNvPr>
          <p:cNvSpPr txBox="1"/>
          <p:nvPr/>
        </p:nvSpPr>
        <p:spPr>
          <a:xfrm>
            <a:off x="447760" y="1015944"/>
            <a:ext cx="5788764" cy="553998"/>
          </a:xfrm>
          <a:prstGeom prst="rect">
            <a:avLst/>
          </a:prstGeom>
          <a:noFill/>
        </p:spPr>
        <p:txBody>
          <a:bodyPr wrap="none" rtlCol="1">
            <a:spAutoFit/>
          </a:bodyPr>
          <a:lstStyle/>
          <a:p>
            <a:r>
              <a:rPr lang="en-US" sz="1600" kern="0">
                <a:solidFill>
                  <a:srgbClr val="344443"/>
                </a:solidFill>
                <a:effectLst/>
                <a:latin typeface="Inter" panose="020B0604020202020204" charset="0"/>
                <a:ea typeface="Inter" panose="020B0604020202020204" charset="0"/>
                <a:cs typeface="Arial" panose="020B0604020202020204" pitchFamily="34" charset="0"/>
              </a:rPr>
              <a:t>Iterative Product Evaluation and Verification Plan for N2N:</a:t>
            </a:r>
            <a:endParaRPr lang="en-US" sz="1600" kern="100">
              <a:solidFill>
                <a:srgbClr val="344443"/>
              </a:solidFill>
              <a:effectLst/>
              <a:latin typeface="Inter" panose="020B0604020202020204" charset="0"/>
              <a:ea typeface="Inter" panose="020B0604020202020204" charset="0"/>
              <a:cs typeface="Arial" panose="020B0604020202020204" pitchFamily="34" charset="0"/>
            </a:endParaRPr>
          </a:p>
          <a:p>
            <a:endParaRPr lang="he-IL">
              <a:solidFill>
                <a:srgbClr val="344443"/>
              </a:solidFill>
              <a:latin typeface="Inter" panose="020B0604020202020204" charset="0"/>
              <a:ea typeface="Inter" panose="020B0604020202020204" charset="0"/>
            </a:endParaRPr>
          </a:p>
        </p:txBody>
      </p:sp>
      <p:pic>
        <p:nvPicPr>
          <p:cNvPr id="6" name="Picture 6" descr="Donation Confirmation - Ighalo Orphanage Home">
            <a:extLst>
              <a:ext uri="{FF2B5EF4-FFF2-40B4-BE49-F238E27FC236}">
                <a16:creationId xmlns:a16="http://schemas.microsoft.com/office/drawing/2014/main" id="{23FF3120-5B0F-E079-8A3F-5C8E188A32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650" y="3240360"/>
            <a:ext cx="270157" cy="2701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Iteration Icon #243970 - Free Icons Library">
            <a:extLst>
              <a:ext uri="{FF2B5EF4-FFF2-40B4-BE49-F238E27FC236}">
                <a16:creationId xmlns:a16="http://schemas.microsoft.com/office/drawing/2014/main" id="{240A4F8D-3A21-E714-BBE0-B80850F887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21" y="1391224"/>
            <a:ext cx="270158" cy="270158"/>
          </a:xfrm>
          <a:prstGeom prst="rect">
            <a:avLst/>
          </a:prstGeom>
          <a:noFill/>
          <a:extLst>
            <a:ext uri="{909E8E84-426E-40DD-AFC4-6F175D3DCCD1}">
              <a14:hiddenFill xmlns:a14="http://schemas.microsoft.com/office/drawing/2010/main">
                <a:solidFill>
                  <a:srgbClr val="FFFFFF"/>
                </a:solidFill>
              </a14:hiddenFill>
            </a:ext>
          </a:extLst>
        </p:spPr>
      </p:pic>
      <p:sp>
        <p:nvSpPr>
          <p:cNvPr id="9" name="תיבת טקסט 8">
            <a:extLst>
              <a:ext uri="{FF2B5EF4-FFF2-40B4-BE49-F238E27FC236}">
                <a16:creationId xmlns:a16="http://schemas.microsoft.com/office/drawing/2014/main" id="{76E6244D-B0B4-4380-E3BF-D86265C9B4A6}"/>
              </a:ext>
            </a:extLst>
          </p:cNvPr>
          <p:cNvSpPr txBox="1"/>
          <p:nvPr/>
        </p:nvSpPr>
        <p:spPr>
          <a:xfrm>
            <a:off x="972240" y="3157298"/>
            <a:ext cx="5988150" cy="1762919"/>
          </a:xfrm>
          <a:prstGeom prst="rect">
            <a:avLst/>
          </a:prstGeom>
          <a:noFill/>
        </p:spPr>
        <p:txBody>
          <a:bodyPr wrap="square" rtlCol="1">
            <a:spAutoFit/>
          </a:bodyPr>
          <a:lstStyle/>
          <a:p>
            <a:pPr algn="just">
              <a:lnSpc>
                <a:spcPct val="107000"/>
              </a:lnSpc>
            </a:pPr>
            <a:r>
              <a:rPr lang="en-US" sz="1200" b="1" u="sng">
                <a:solidFill>
                  <a:srgbClr val="344443"/>
                </a:solidFill>
                <a:latin typeface="Inter" panose="020B0604020202020204" charset="0"/>
                <a:ea typeface="Inter" panose="020B0604020202020204" charset="0"/>
                <a:cs typeface="+mn-cs"/>
              </a:rPr>
              <a:t>Success Criteria and Iteration Termination:</a:t>
            </a:r>
            <a:endParaRPr lang="en-US" sz="1200" b="1" u="sng" kern="0">
              <a:solidFill>
                <a:srgbClr val="344443"/>
              </a:solidFill>
              <a:effectLst/>
              <a:latin typeface="Inter" panose="020B0604020202020204" charset="0"/>
              <a:ea typeface="Inter" panose="020B0604020202020204" charset="0"/>
              <a:cs typeface="+mn-cs"/>
            </a:endParaRPr>
          </a:p>
          <a:p>
            <a:pPr marL="342900" lvl="0" indent="-342900" rtl="0">
              <a:lnSpc>
                <a:spcPct val="107000"/>
              </a:lnSpc>
              <a:buFont typeface="Symbol" panose="05050102010706020507" pitchFamily="18" charset="2"/>
              <a:buChar char=""/>
            </a:pPr>
            <a:r>
              <a:rPr lang="en-US" sz="1200" kern="0">
                <a:solidFill>
                  <a:srgbClr val="344443"/>
                </a:solidFill>
                <a:effectLst/>
                <a:latin typeface="Inter" panose="020B0604020202020204" charset="0"/>
                <a:ea typeface="Inter" panose="020B0604020202020204" charset="0"/>
                <a:cs typeface="Arial" panose="020B0604020202020204" pitchFamily="34" charset="0"/>
              </a:rPr>
              <a:t>Success criteria: </a:t>
            </a:r>
            <a:br>
              <a:rPr lang="en-US" sz="1200" kern="0">
                <a:solidFill>
                  <a:srgbClr val="344443"/>
                </a:solidFill>
                <a:effectLst/>
                <a:latin typeface="Inter" panose="020B0604020202020204" charset="0"/>
                <a:ea typeface="Inter" panose="020B0604020202020204" charset="0"/>
                <a:cs typeface="Arial" panose="020B0604020202020204" pitchFamily="34" charset="0"/>
              </a:rPr>
            </a:br>
            <a:r>
              <a:rPr lang="en-US" sz="1200">
                <a:solidFill>
                  <a:srgbClr val="344443"/>
                </a:solidFill>
                <a:latin typeface="Inter" panose="020B0604020202020204" charset="0"/>
                <a:ea typeface="Inter" panose="020B0604020202020204" charset="0"/>
                <a:cs typeface="Arial" panose="020B0604020202020204" pitchFamily="34" charset="0"/>
              </a:rPr>
              <a:t>S</a:t>
            </a:r>
            <a:r>
              <a:rPr lang="en-US" sz="1200" kern="0">
                <a:solidFill>
                  <a:srgbClr val="344443"/>
                </a:solidFill>
                <a:effectLst/>
                <a:latin typeface="Inter" panose="020B0604020202020204" charset="0"/>
                <a:ea typeface="Inter" panose="020B0604020202020204" charset="0"/>
                <a:cs typeface="Arial" panose="020B0604020202020204" pitchFamily="34" charset="0"/>
              </a:rPr>
              <a:t>peech recognition accuracy &gt; 90%, SNR improvement &gt; 10dB.</a:t>
            </a:r>
            <a:endParaRPr lang="en-US" sz="1200" kern="100">
              <a:solidFill>
                <a:srgbClr val="344443"/>
              </a:solidFill>
              <a:effectLst/>
              <a:latin typeface="Inter" panose="020B0604020202020204" charset="0"/>
              <a:ea typeface="Inter" panose="020B0604020202020204" charset="0"/>
              <a:cs typeface="Arial" panose="020B0604020202020204" pitchFamily="34" charset="0"/>
            </a:endParaRPr>
          </a:p>
          <a:p>
            <a:pPr marL="342900" lvl="0" indent="-342900" rtl="0">
              <a:lnSpc>
                <a:spcPct val="107000"/>
              </a:lnSpc>
              <a:buFont typeface="Symbol" panose="05050102010706020507" pitchFamily="18" charset="2"/>
              <a:buChar char=""/>
            </a:pPr>
            <a:r>
              <a:rPr lang="en-US" sz="1200" kern="0">
                <a:solidFill>
                  <a:srgbClr val="344443"/>
                </a:solidFill>
                <a:effectLst/>
                <a:latin typeface="Inter" panose="020B0604020202020204" charset="0"/>
                <a:ea typeface="Inter" panose="020B0604020202020204" charset="0"/>
                <a:cs typeface="Arial" panose="020B0604020202020204" pitchFamily="34" charset="0"/>
              </a:rPr>
              <a:t>Terminate the iterative development process when the success criteria for all metrics are met.</a:t>
            </a:r>
            <a:endParaRPr lang="en-US" sz="1200" kern="100">
              <a:solidFill>
                <a:srgbClr val="344443"/>
              </a:solidFill>
              <a:effectLst/>
              <a:latin typeface="Inter" panose="020B0604020202020204" charset="0"/>
              <a:ea typeface="Inter" panose="020B0604020202020204" charset="0"/>
              <a:cs typeface="Arial" panose="020B0604020202020204" pitchFamily="34" charset="0"/>
            </a:endParaRPr>
          </a:p>
          <a:p>
            <a:pPr marL="342900" lvl="0" indent="-342900" rtl="0">
              <a:lnSpc>
                <a:spcPct val="107000"/>
              </a:lnSpc>
              <a:spcAft>
                <a:spcPts val="800"/>
              </a:spcAft>
              <a:buFont typeface="Symbol" panose="05050102010706020507" pitchFamily="18" charset="2"/>
              <a:buChar char=""/>
            </a:pPr>
            <a:r>
              <a:rPr lang="en-US" sz="1200" kern="0">
                <a:solidFill>
                  <a:srgbClr val="344443"/>
                </a:solidFill>
                <a:effectLst/>
                <a:latin typeface="Inter" panose="020B0604020202020204" charset="0"/>
                <a:ea typeface="Inter" panose="020B0604020202020204" charset="0"/>
                <a:cs typeface="Arial" panose="020B0604020202020204" pitchFamily="34" charset="0"/>
              </a:rPr>
              <a:t>If the success criteria are not met, continue iterating by fine-tuning the model, adjusting hyperparameters, or augmenting the training data.</a:t>
            </a:r>
            <a:endParaRPr lang="en-US" sz="1200" kern="100">
              <a:solidFill>
                <a:srgbClr val="344443"/>
              </a:solidFill>
              <a:effectLst/>
              <a:latin typeface="Inter" panose="020B0604020202020204" charset="0"/>
              <a:ea typeface="Inter" panose="020B0604020202020204" charset="0"/>
              <a:cs typeface="Arial" panose="020B0604020202020204" pitchFamily="34" charset="0"/>
            </a:endParaRPr>
          </a:p>
          <a:p>
            <a:endParaRPr lang="he-IL" sz="1200">
              <a:solidFill>
                <a:srgbClr val="344443"/>
              </a:solidFill>
              <a:latin typeface="Inter" panose="020B0604020202020204" charset="0"/>
              <a:ea typeface="Inter" panose="020B0604020202020204" charset="0"/>
            </a:endParaRPr>
          </a:p>
        </p:txBody>
      </p:sp>
      <p:sp>
        <p:nvSpPr>
          <p:cNvPr id="10" name="תיבת טקסט 9">
            <a:extLst>
              <a:ext uri="{FF2B5EF4-FFF2-40B4-BE49-F238E27FC236}">
                <a16:creationId xmlns:a16="http://schemas.microsoft.com/office/drawing/2014/main" id="{F227E4B1-0E9F-AFBF-26FD-E47DA05A8B81}"/>
              </a:ext>
            </a:extLst>
          </p:cNvPr>
          <p:cNvSpPr txBox="1"/>
          <p:nvPr/>
        </p:nvSpPr>
        <p:spPr>
          <a:xfrm>
            <a:off x="906780" y="1353996"/>
            <a:ext cx="7330440" cy="1969770"/>
          </a:xfrm>
          <a:prstGeom prst="rect">
            <a:avLst/>
          </a:prstGeom>
          <a:noFill/>
        </p:spPr>
        <p:txBody>
          <a:bodyPr wrap="square" rtlCol="1">
            <a:spAutoFit/>
          </a:bodyPr>
          <a:lstStyle/>
          <a:p>
            <a:r>
              <a:rPr lang="en-US" b="1" u="sng">
                <a:solidFill>
                  <a:srgbClr val="344443"/>
                </a:solidFill>
                <a:latin typeface="Inter" panose="020B0604020202020204" charset="0"/>
                <a:ea typeface="Inter" panose="020B0604020202020204" charset="0"/>
              </a:rPr>
              <a:t>Iteration 2 and Beyond</a:t>
            </a:r>
            <a:br>
              <a:rPr lang="en-US" sz="1200" b="1" u="sng">
                <a:solidFill>
                  <a:srgbClr val="344443"/>
                </a:solidFill>
                <a:latin typeface="Inter" panose="020B0604020202020204" charset="0"/>
                <a:ea typeface="Inter" panose="020B0604020202020204" charset="0"/>
              </a:rPr>
            </a:br>
            <a:r>
              <a:rPr lang="en-US" sz="1200">
                <a:solidFill>
                  <a:srgbClr val="344443"/>
                </a:solidFill>
                <a:latin typeface="Inter" panose="020B0604020202020204" charset="0"/>
                <a:ea typeface="Inter" panose="020B0604020202020204" charset="0"/>
              </a:rPr>
              <a:t>• </a:t>
            </a:r>
            <a:r>
              <a:rPr lang="en-US" sz="1200" b="1">
                <a:solidFill>
                  <a:srgbClr val="344443"/>
                </a:solidFill>
                <a:latin typeface="Inter" panose="020B0604020202020204" charset="0"/>
                <a:ea typeface="Inter" panose="020B0604020202020204" charset="0"/>
              </a:rPr>
              <a:t>Training and Validation:</a:t>
            </a:r>
            <a:br>
              <a:rPr lang="en-US" sz="1200" b="1">
                <a:solidFill>
                  <a:srgbClr val="344443"/>
                </a:solidFill>
                <a:latin typeface="Inter" panose="020B0604020202020204" charset="0"/>
                <a:ea typeface="Inter" panose="020B0604020202020204" charset="0"/>
              </a:rPr>
            </a:br>
            <a:r>
              <a:rPr lang="en-US" sz="1200" b="1">
                <a:solidFill>
                  <a:srgbClr val="344443"/>
                </a:solidFill>
                <a:latin typeface="Inter" panose="020B0604020202020204" charset="0"/>
                <a:ea typeface="Inter" panose="020B0604020202020204" charset="0"/>
              </a:rPr>
              <a:t>    </a:t>
            </a:r>
            <a:r>
              <a:rPr lang="en-US" sz="1200">
                <a:solidFill>
                  <a:srgbClr val="344443"/>
                </a:solidFill>
                <a:latin typeface="Inter" panose="020B0604020202020204" charset="0"/>
                <a:ea typeface="Inter" panose="020B0604020202020204" charset="0"/>
              </a:rPr>
              <a:t>Further train the Noise2Noise model using additional (new) noisy audio inputs and corresponding</a:t>
            </a:r>
            <a:br>
              <a:rPr lang="en-US" sz="1200">
                <a:solidFill>
                  <a:srgbClr val="344443"/>
                </a:solidFill>
                <a:latin typeface="Inter" panose="020B0604020202020204" charset="0"/>
                <a:ea typeface="Inter" panose="020B0604020202020204" charset="0"/>
              </a:rPr>
            </a:br>
            <a:r>
              <a:rPr lang="en-US" sz="1200">
                <a:solidFill>
                  <a:srgbClr val="344443"/>
                </a:solidFill>
                <a:latin typeface="Inter" panose="020B0604020202020204" charset="0"/>
                <a:ea typeface="Inter" panose="020B0604020202020204" charset="0"/>
              </a:rPr>
              <a:t>   noisy targets. Perform cross-validation to evaluate the model's generalization ability.</a:t>
            </a:r>
          </a:p>
          <a:p>
            <a:r>
              <a:rPr lang="en-US" sz="1200">
                <a:solidFill>
                  <a:srgbClr val="344443"/>
                </a:solidFill>
                <a:latin typeface="Inter" panose="020B0604020202020204" charset="0"/>
                <a:ea typeface="Inter" panose="020B0604020202020204" charset="0"/>
              </a:rPr>
              <a:t>• </a:t>
            </a:r>
            <a:r>
              <a:rPr lang="en-US" sz="1200" b="1">
                <a:solidFill>
                  <a:srgbClr val="344443"/>
                </a:solidFill>
                <a:latin typeface="Inter" panose="020B0604020202020204" charset="0"/>
                <a:ea typeface="Inter" panose="020B0604020202020204" charset="0"/>
              </a:rPr>
              <a:t>Evaluation:</a:t>
            </a:r>
            <a:r>
              <a:rPr lang="en-US" sz="1200">
                <a:solidFill>
                  <a:srgbClr val="344443"/>
                </a:solidFill>
                <a:latin typeface="Inter" panose="020B0604020202020204" charset="0"/>
                <a:ea typeface="Inter" panose="020B0604020202020204" charset="0"/>
              </a:rPr>
              <a:t> </a:t>
            </a:r>
            <a:br>
              <a:rPr lang="en-US" sz="1200">
                <a:solidFill>
                  <a:srgbClr val="344443"/>
                </a:solidFill>
                <a:latin typeface="Inter" panose="020B0604020202020204" charset="0"/>
                <a:ea typeface="Inter" panose="020B0604020202020204" charset="0"/>
              </a:rPr>
            </a:br>
            <a:r>
              <a:rPr lang="en-US" sz="1200">
                <a:solidFill>
                  <a:srgbClr val="344443"/>
                </a:solidFill>
                <a:latin typeface="Inter" panose="020B0604020202020204" charset="0"/>
                <a:ea typeface="Inter" panose="020B0604020202020204" charset="0"/>
              </a:rPr>
              <a:t>   Compare with the previous iteration and continue measure by the proposed metrics</a:t>
            </a:r>
          </a:p>
          <a:p>
            <a:r>
              <a:rPr lang="en-US" sz="1200">
                <a:solidFill>
                  <a:srgbClr val="344443"/>
                </a:solidFill>
                <a:latin typeface="Inter" panose="020B0604020202020204" charset="0"/>
                <a:ea typeface="Inter" panose="020B0604020202020204" charset="0"/>
              </a:rPr>
              <a:t>• </a:t>
            </a:r>
            <a:r>
              <a:rPr lang="en-US" sz="1200" b="1">
                <a:solidFill>
                  <a:srgbClr val="344443"/>
                </a:solidFill>
                <a:latin typeface="Inter" panose="020B0604020202020204" charset="0"/>
                <a:ea typeface="Inter" panose="020B0604020202020204" charset="0"/>
              </a:rPr>
              <a:t>Verification:</a:t>
            </a:r>
            <a:r>
              <a:rPr lang="en-US" sz="1200">
                <a:solidFill>
                  <a:srgbClr val="344443"/>
                </a:solidFill>
                <a:latin typeface="Inter" panose="020B0604020202020204" charset="0"/>
                <a:ea typeface="Inter" panose="020B0604020202020204" charset="0"/>
              </a:rPr>
              <a:t> </a:t>
            </a:r>
            <a:br>
              <a:rPr lang="en-US" sz="1200">
                <a:solidFill>
                  <a:srgbClr val="344443"/>
                </a:solidFill>
                <a:latin typeface="Inter" panose="020B0604020202020204" charset="0"/>
                <a:ea typeface="Inter" panose="020B0604020202020204" charset="0"/>
              </a:rPr>
            </a:br>
            <a:r>
              <a:rPr lang="en-US" sz="1200">
                <a:solidFill>
                  <a:srgbClr val="344443"/>
                </a:solidFill>
                <a:latin typeface="Inter" panose="020B0604020202020204" charset="0"/>
                <a:ea typeface="Inter" panose="020B0604020202020204" charset="0"/>
              </a:rPr>
              <a:t>   Continuously visually assess the quality of denoised audio. </a:t>
            </a:r>
            <a:br>
              <a:rPr lang="en-US" sz="1200">
                <a:solidFill>
                  <a:srgbClr val="344443"/>
                </a:solidFill>
                <a:latin typeface="Inter" panose="020B0604020202020204" charset="0"/>
                <a:ea typeface="Inter" panose="020B0604020202020204" charset="0"/>
              </a:rPr>
            </a:br>
            <a:r>
              <a:rPr lang="en-US" sz="1200">
                <a:solidFill>
                  <a:srgbClr val="344443"/>
                </a:solidFill>
                <a:latin typeface="Inter" panose="020B0604020202020204" charset="0"/>
                <a:ea typeface="Inter" panose="020B0604020202020204" charset="0"/>
              </a:rPr>
              <a:t>   Verify the impact on speech recognition accuracy and compare with the previous iteration. </a:t>
            </a:r>
          </a:p>
          <a:p>
            <a:endParaRPr lang="en-US" sz="1200" b="1" u="sng">
              <a:solidFill>
                <a:srgbClr val="344443"/>
              </a:solidFill>
              <a:latin typeface="Inter" panose="020B0604020202020204" charset="0"/>
              <a:ea typeface="Inter" panose="020B0604020202020204" charset="0"/>
            </a:endParaRPr>
          </a:p>
        </p:txBody>
      </p:sp>
      <p:sp>
        <p:nvSpPr>
          <p:cNvPr id="2" name="תיבת טקסט 1">
            <a:extLst>
              <a:ext uri="{FF2B5EF4-FFF2-40B4-BE49-F238E27FC236}">
                <a16:creationId xmlns:a16="http://schemas.microsoft.com/office/drawing/2014/main" id="{77D34FB4-C1CF-53FB-0C54-B13FDCD075B5}"/>
              </a:ext>
            </a:extLst>
          </p:cNvPr>
          <p:cNvSpPr txBox="1"/>
          <p:nvPr/>
        </p:nvSpPr>
        <p:spPr>
          <a:xfrm>
            <a:off x="4210493" y="4819291"/>
            <a:ext cx="425302" cy="307777"/>
          </a:xfrm>
          <a:prstGeom prst="rect">
            <a:avLst/>
          </a:prstGeom>
          <a:noFill/>
        </p:spPr>
        <p:txBody>
          <a:bodyPr wrap="square" rtlCol="1">
            <a:spAutoFit/>
          </a:bodyPr>
          <a:lstStyle/>
          <a:p>
            <a:r>
              <a:rPr lang="he-IL"/>
              <a:t>24</a:t>
            </a:r>
          </a:p>
        </p:txBody>
      </p:sp>
    </p:spTree>
    <p:extLst>
      <p:ext uri="{BB962C8B-B14F-4D97-AF65-F5344CB8AC3E}">
        <p14:creationId xmlns:p14="http://schemas.microsoft.com/office/powerpoint/2010/main" val="28346931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4"/>
          <p:cNvSpPr txBox="1">
            <a:spLocks noGrp="1"/>
          </p:cNvSpPr>
          <p:nvPr>
            <p:ph type="title"/>
          </p:nvPr>
        </p:nvSpPr>
        <p:spPr>
          <a:xfrm>
            <a:off x="720000" y="445025"/>
            <a:ext cx="7704000" cy="6314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Potential challenges</a:t>
            </a:r>
          </a:p>
        </p:txBody>
      </p:sp>
      <p:sp>
        <p:nvSpPr>
          <p:cNvPr id="430" name="Google Shape;430;p44"/>
          <p:cNvSpPr txBox="1">
            <a:spLocks noGrp="1"/>
          </p:cNvSpPr>
          <p:nvPr>
            <p:ph type="subTitle" idx="5"/>
          </p:nvPr>
        </p:nvSpPr>
        <p:spPr>
          <a:xfrm>
            <a:off x="1394724" y="2753071"/>
            <a:ext cx="5922900" cy="75397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Training the algorithm may require a work environment with powerful enough hardware. </a:t>
            </a:r>
            <a:br>
              <a:rPr lang="en-US"/>
            </a:br>
            <a:r>
              <a:rPr lang="en-US"/>
              <a:t>Adjust the dataset to fit the training phase.</a:t>
            </a:r>
            <a:endParaRPr/>
          </a:p>
        </p:txBody>
      </p:sp>
      <p:sp>
        <p:nvSpPr>
          <p:cNvPr id="431" name="Google Shape;431;p44"/>
          <p:cNvSpPr txBox="1">
            <a:spLocks noGrp="1"/>
          </p:cNvSpPr>
          <p:nvPr>
            <p:ph type="subTitle" idx="6"/>
          </p:nvPr>
        </p:nvSpPr>
        <p:spPr>
          <a:xfrm>
            <a:off x="1394724" y="3818227"/>
            <a:ext cx="5922900" cy="4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The model was originally trained on white noises and in communication through BNET the noise will be different. </a:t>
            </a:r>
            <a:endParaRPr/>
          </a:p>
        </p:txBody>
      </p:sp>
      <p:sp>
        <p:nvSpPr>
          <p:cNvPr id="8" name="Google Shape;431;p44">
            <a:extLst>
              <a:ext uri="{FF2B5EF4-FFF2-40B4-BE49-F238E27FC236}">
                <a16:creationId xmlns:a16="http://schemas.microsoft.com/office/drawing/2014/main" id="{A17E8980-0C70-C086-B19D-331E37A06B25}"/>
              </a:ext>
            </a:extLst>
          </p:cNvPr>
          <p:cNvSpPr txBox="1">
            <a:spLocks/>
          </p:cNvSpPr>
          <p:nvPr/>
        </p:nvSpPr>
        <p:spPr>
          <a:xfrm>
            <a:off x="1394724" y="1627596"/>
            <a:ext cx="5922900" cy="78745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Inter"/>
              <a:buNone/>
              <a:defRPr sz="1200" b="0" i="0" u="none" strike="noStrike" cap="none">
                <a:solidFill>
                  <a:schemeClr val="dk1"/>
                </a:solidFill>
                <a:latin typeface="Inter"/>
                <a:ea typeface="Inter"/>
                <a:cs typeface="Inter"/>
                <a:sym typeface="Inter"/>
              </a:defRPr>
            </a:lvl1pPr>
            <a:lvl2pPr marL="914400" marR="0" lvl="1"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2pPr>
            <a:lvl3pPr marL="1371600" marR="0" lvl="2"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3pPr>
            <a:lvl4pPr marL="1828800" marR="0" lvl="3"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4pPr>
            <a:lvl5pPr marL="2286000" marR="0" lvl="4"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5pPr>
            <a:lvl6pPr marL="2743200" marR="0" lvl="5"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6pPr>
            <a:lvl7pPr marL="3200400" marR="0" lvl="6"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7pPr>
            <a:lvl8pPr marL="3657600" marR="0" lvl="7"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8pPr>
            <a:lvl9pPr marL="4114800" marR="0" lvl="8"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9pPr>
          </a:lstStyle>
          <a:p>
            <a:pPr marL="0" indent="0"/>
            <a:r>
              <a:rPr lang="en-US"/>
              <a:t>The data collection should be carried out in coordination with RAFAEL and depends on their resources and capabilities. In addition, there are security aspects that we will have to consider during the collection.</a:t>
            </a:r>
          </a:p>
        </p:txBody>
      </p:sp>
      <p:pic>
        <p:nvPicPr>
          <p:cNvPr id="3074" name="Picture 2" descr="Record Icon #196547 - Free Icons Library">
            <a:extLst>
              <a:ext uri="{FF2B5EF4-FFF2-40B4-BE49-F238E27FC236}">
                <a16:creationId xmlns:a16="http://schemas.microsoft.com/office/drawing/2014/main" id="{4432DC5F-1472-4170-3A67-68D9BCCE57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393" y="1759928"/>
            <a:ext cx="631461" cy="63146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ev Environment Icon Style 12869093 Vector Art at Vecteezy">
            <a:extLst>
              <a:ext uri="{FF2B5EF4-FFF2-40B4-BE49-F238E27FC236}">
                <a16:creationId xmlns:a16="http://schemas.microsoft.com/office/drawing/2014/main" id="{D02DE5C4-8818-4522-473F-4E36DB44C2C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531" b="94286" l="7653" r="92755">
                        <a14:foregroundMark x1="44286" y1="24184" x2="44286" y2="24184"/>
                        <a14:foregroundMark x1="37959" y1="21429" x2="37959" y2="21429"/>
                        <a14:foregroundMark x1="30102" y1="21224" x2="30102" y2="21224"/>
                        <a14:foregroundMark x1="23163" y1="19592" x2="23163" y2="19592"/>
                        <a14:foregroundMark x1="41735" y1="6531" x2="41735" y2="6531"/>
                        <a14:foregroundMark x1="61633" y1="21939" x2="61633" y2="21939"/>
                        <a14:foregroundMark x1="56735" y1="22143" x2="56735" y2="22143"/>
                        <a14:foregroundMark x1="70510" y1="20306" x2="70510" y2="20306"/>
                        <a14:foregroundMark x1="76020" y1="19490" x2="76020" y2="19490"/>
                        <a14:foregroundMark x1="92959" y1="20612" x2="92959" y2="20612"/>
                        <a14:foregroundMark x1="7755" y1="35102" x2="7755" y2="35102"/>
                        <a14:foregroundMark x1="21224" y1="43673" x2="21224" y2="43673"/>
                        <a14:foregroundMark x1="59694" y1="46224" x2="59694" y2="46224"/>
                        <a14:foregroundMark x1="47347" y1="94286" x2="47347" y2="94286"/>
                        <a14:foregroundMark x1="74796" y1="51939" x2="74796" y2="51939"/>
                        <a14:foregroundMark x1="34184" y1="51633" x2="34184" y2="51633"/>
                      </a14:backgroundRemoval>
                    </a14:imgEffect>
                  </a14:imgLayer>
                </a14:imgProps>
              </a:ext>
              <a:ext uri="{28A0092B-C50C-407E-A947-70E740481C1C}">
                <a14:useLocalDpi xmlns:a14="http://schemas.microsoft.com/office/drawing/2010/main" val="0"/>
              </a:ext>
            </a:extLst>
          </a:blip>
          <a:srcRect/>
          <a:stretch>
            <a:fillRect/>
          </a:stretch>
        </p:blipFill>
        <p:spPr bwMode="auto">
          <a:xfrm>
            <a:off x="490172" y="2752111"/>
            <a:ext cx="791907" cy="791907"/>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70,079 Icon Compare Images, Stock Photos &amp; Vectors | Shutterstock">
            <a:extLst>
              <a:ext uri="{FF2B5EF4-FFF2-40B4-BE49-F238E27FC236}">
                <a16:creationId xmlns:a16="http://schemas.microsoft.com/office/drawing/2014/main" id="{B7D54425-5183-1197-7C2D-6C60D3F412FC}"/>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54388" y="3648613"/>
            <a:ext cx="863473" cy="797929"/>
          </a:xfrm>
          <a:prstGeom prst="rect">
            <a:avLst/>
          </a:prstGeom>
          <a:noFill/>
          <a:extLst>
            <a:ext uri="{909E8E84-426E-40DD-AFC4-6F175D3DCCD1}">
              <a14:hiddenFill xmlns:a14="http://schemas.microsoft.com/office/drawing/2010/main">
                <a:solidFill>
                  <a:srgbClr val="FFFFFF"/>
                </a:solidFill>
              </a14:hiddenFill>
            </a:ext>
          </a:extLst>
        </p:spPr>
      </p:pic>
      <p:sp>
        <p:nvSpPr>
          <p:cNvPr id="2" name="תיבת טקסט 1">
            <a:extLst>
              <a:ext uri="{FF2B5EF4-FFF2-40B4-BE49-F238E27FC236}">
                <a16:creationId xmlns:a16="http://schemas.microsoft.com/office/drawing/2014/main" id="{F096B842-7A18-F8AE-4DF6-25FA48328F39}"/>
              </a:ext>
            </a:extLst>
          </p:cNvPr>
          <p:cNvSpPr txBox="1"/>
          <p:nvPr/>
        </p:nvSpPr>
        <p:spPr>
          <a:xfrm>
            <a:off x="4267200" y="4544586"/>
            <a:ext cx="425302" cy="307777"/>
          </a:xfrm>
          <a:prstGeom prst="rect">
            <a:avLst/>
          </a:prstGeom>
          <a:noFill/>
        </p:spPr>
        <p:txBody>
          <a:bodyPr wrap="square" rtlCol="1">
            <a:spAutoFit/>
          </a:bodyPr>
          <a:lstStyle/>
          <a:p>
            <a:r>
              <a:rPr lang="he-IL"/>
              <a:t>25</a:t>
            </a:r>
          </a:p>
        </p:txBody>
      </p:sp>
    </p:spTree>
    <p:extLst>
      <p:ext uri="{BB962C8B-B14F-4D97-AF65-F5344CB8AC3E}">
        <p14:creationId xmlns:p14="http://schemas.microsoft.com/office/powerpoint/2010/main" val="4872890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11" name="Google Shape;211;p31"/>
          <p:cNvPicPr preferRelativeResize="0"/>
          <p:nvPr/>
        </p:nvPicPr>
        <p:blipFill rotWithShape="1">
          <a:blip r:embed="rId3">
            <a:alphaModFix/>
          </a:blip>
          <a:srcRect/>
          <a:stretch/>
        </p:blipFill>
        <p:spPr>
          <a:xfrm>
            <a:off x="-2246437" y="3391425"/>
            <a:ext cx="6911774" cy="3763501"/>
          </a:xfrm>
          <a:prstGeom prst="rect">
            <a:avLst/>
          </a:prstGeom>
          <a:noFill/>
          <a:ln>
            <a:noFill/>
          </a:ln>
        </p:spPr>
      </p:pic>
      <p:pic>
        <p:nvPicPr>
          <p:cNvPr id="212" name="Google Shape;212;p31"/>
          <p:cNvPicPr preferRelativeResize="0"/>
          <p:nvPr/>
        </p:nvPicPr>
        <p:blipFill rotWithShape="1">
          <a:blip r:embed="rId4">
            <a:alphaModFix/>
          </a:blip>
          <a:srcRect b="-1132"/>
          <a:stretch/>
        </p:blipFill>
        <p:spPr>
          <a:xfrm>
            <a:off x="2104300" y="4140100"/>
            <a:ext cx="1211951" cy="1429451"/>
          </a:xfrm>
          <a:prstGeom prst="rect">
            <a:avLst/>
          </a:prstGeom>
          <a:noFill/>
          <a:ln>
            <a:noFill/>
          </a:ln>
        </p:spPr>
      </p:pic>
      <p:sp>
        <p:nvSpPr>
          <p:cNvPr id="2" name="Rectangle 1">
            <a:extLst>
              <a:ext uri="{FF2B5EF4-FFF2-40B4-BE49-F238E27FC236}">
                <a16:creationId xmlns:a16="http://schemas.microsoft.com/office/drawing/2014/main" id="{C9F2F0EE-188A-76B0-A764-AADDD0158588}"/>
              </a:ext>
            </a:extLst>
          </p:cNvPr>
          <p:cNvSpPr/>
          <p:nvPr/>
        </p:nvSpPr>
        <p:spPr>
          <a:xfrm>
            <a:off x="305166" y="1317154"/>
            <a:ext cx="6763390" cy="1754326"/>
          </a:xfrm>
          <a:prstGeom prst="rect">
            <a:avLst/>
          </a:prstGeom>
          <a:noFill/>
        </p:spPr>
        <p:txBody>
          <a:bodyPr wrap="none" lIns="91440" tIns="45720" rIns="91440" bIns="45720">
            <a:spAutoFit/>
          </a:bodyPr>
          <a:lstStyle/>
          <a:p>
            <a:pPr algn="ctr"/>
            <a:r>
              <a:rPr lang="en-US" sz="5400" b="1" cap="none" spc="0">
                <a:ln w="9525">
                  <a:solidFill>
                    <a:schemeClr val="bg1"/>
                  </a:solidFill>
                  <a:prstDash val="solid"/>
                </a:ln>
                <a:solidFill>
                  <a:schemeClr val="tx1"/>
                </a:solidFill>
                <a:effectLst>
                  <a:outerShdw blurRad="12700" dist="38100" dir="2700000" algn="tl" rotWithShape="0">
                    <a:schemeClr val="bg1">
                      <a:lumMod val="50000"/>
                    </a:schemeClr>
                  </a:outerShdw>
                </a:effectLst>
              </a:rPr>
              <a:t>Thanks for listening</a:t>
            </a:r>
          </a:p>
          <a:p>
            <a:pPr algn="ctr"/>
            <a:r>
              <a:rPr lang="en-US" sz="5400" b="1" cap="none" spc="0">
                <a:ln w="9525">
                  <a:solidFill>
                    <a:schemeClr val="bg1"/>
                  </a:solidFill>
                  <a:prstDash val="solid"/>
                </a:ln>
                <a:solidFill>
                  <a:schemeClr val="tx1"/>
                </a:solidFill>
                <a:effectLst>
                  <a:outerShdw blurRad="12700" dist="38100" dir="2700000" algn="tl" rotWithShape="0">
                    <a:schemeClr val="bg1">
                      <a:lumMod val="50000"/>
                    </a:schemeClr>
                  </a:outerShdw>
                </a:effectLst>
              </a:rPr>
              <a:t> </a:t>
            </a:r>
          </a:p>
        </p:txBody>
      </p:sp>
    </p:spTree>
    <p:extLst>
      <p:ext uri="{BB962C8B-B14F-4D97-AF65-F5344CB8AC3E}">
        <p14:creationId xmlns:p14="http://schemas.microsoft.com/office/powerpoint/2010/main" val="292438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08"/>
        <p:cNvGrpSpPr/>
        <p:nvPr/>
      </p:nvGrpSpPr>
      <p:grpSpPr>
        <a:xfrm>
          <a:off x="0" y="0"/>
          <a:ext cx="0" cy="0"/>
          <a:chOff x="0" y="0"/>
          <a:chExt cx="0" cy="0"/>
        </a:xfrm>
      </p:grpSpPr>
      <p:pic>
        <p:nvPicPr>
          <p:cNvPr id="211" name="Google Shape;211;p31"/>
          <p:cNvPicPr preferRelativeResize="0"/>
          <p:nvPr/>
        </p:nvPicPr>
        <p:blipFill rotWithShape="1">
          <a:blip r:embed="rId3">
            <a:alphaModFix/>
          </a:blip>
          <a:srcRect/>
          <a:stretch/>
        </p:blipFill>
        <p:spPr>
          <a:xfrm>
            <a:off x="-2246437" y="3391425"/>
            <a:ext cx="6911774" cy="3763501"/>
          </a:xfrm>
          <a:prstGeom prst="rect">
            <a:avLst/>
          </a:prstGeom>
          <a:noFill/>
          <a:ln>
            <a:noFill/>
          </a:ln>
        </p:spPr>
      </p:pic>
      <p:pic>
        <p:nvPicPr>
          <p:cNvPr id="212" name="Google Shape;212;p31"/>
          <p:cNvPicPr preferRelativeResize="0"/>
          <p:nvPr/>
        </p:nvPicPr>
        <p:blipFill rotWithShape="1">
          <a:blip r:embed="rId4">
            <a:alphaModFix/>
          </a:blip>
          <a:srcRect b="-1132"/>
          <a:stretch/>
        </p:blipFill>
        <p:spPr>
          <a:xfrm>
            <a:off x="2104300" y="4140100"/>
            <a:ext cx="1211951" cy="1429451"/>
          </a:xfrm>
          <a:prstGeom prst="rect">
            <a:avLst/>
          </a:prstGeom>
          <a:noFill/>
          <a:ln>
            <a:noFill/>
          </a:ln>
        </p:spPr>
      </p:pic>
      <p:sp>
        <p:nvSpPr>
          <p:cNvPr id="6" name="Google Shape;199;p30">
            <a:extLst>
              <a:ext uri="{FF2B5EF4-FFF2-40B4-BE49-F238E27FC236}">
                <a16:creationId xmlns:a16="http://schemas.microsoft.com/office/drawing/2014/main" id="{E8001B30-EB93-E643-4203-8FFE2A29349A}"/>
              </a:ext>
            </a:extLst>
          </p:cNvPr>
          <p:cNvSpPr txBox="1">
            <a:spLocks/>
          </p:cNvSpPr>
          <p:nvPr/>
        </p:nvSpPr>
        <p:spPr>
          <a:xfrm>
            <a:off x="982644" y="1935313"/>
            <a:ext cx="4667213" cy="84128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b="1"/>
              <a:t>Introduction</a:t>
            </a:r>
          </a:p>
        </p:txBody>
      </p:sp>
      <p:sp>
        <p:nvSpPr>
          <p:cNvPr id="7" name="Oval 6">
            <a:extLst>
              <a:ext uri="{FF2B5EF4-FFF2-40B4-BE49-F238E27FC236}">
                <a16:creationId xmlns:a16="http://schemas.microsoft.com/office/drawing/2014/main" id="{12FFDEE1-73F1-8D20-48C4-0DF40B9961CC}"/>
              </a:ext>
            </a:extLst>
          </p:cNvPr>
          <p:cNvSpPr/>
          <p:nvPr/>
        </p:nvSpPr>
        <p:spPr>
          <a:xfrm>
            <a:off x="971989" y="474921"/>
            <a:ext cx="1289202" cy="1132359"/>
          </a:xfrm>
          <a:prstGeom prst="ellipse">
            <a:avLst/>
          </a:prstGeom>
          <a:solidFill>
            <a:schemeClr val="bg1"/>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200" b="1">
                <a:solidFill>
                  <a:schemeClr val="bg1">
                    <a:lumMod val="10000"/>
                  </a:schemeClr>
                </a:solidFill>
              </a:rPr>
              <a:t>1</a:t>
            </a:r>
          </a:p>
        </p:txBody>
      </p:sp>
      <p:sp>
        <p:nvSpPr>
          <p:cNvPr id="2" name="TextBox 1">
            <a:extLst>
              <a:ext uri="{FF2B5EF4-FFF2-40B4-BE49-F238E27FC236}">
                <a16:creationId xmlns:a16="http://schemas.microsoft.com/office/drawing/2014/main" id="{8031D0CA-540C-1963-B657-E2BB416A20D3}"/>
              </a:ext>
            </a:extLst>
          </p:cNvPr>
          <p:cNvSpPr txBox="1"/>
          <p:nvPr/>
        </p:nvSpPr>
        <p:spPr>
          <a:xfrm>
            <a:off x="4344271" y="4550735"/>
            <a:ext cx="269358" cy="307777"/>
          </a:xfrm>
          <a:prstGeom prst="rect">
            <a:avLst/>
          </a:prstGeom>
          <a:noFill/>
        </p:spPr>
        <p:txBody>
          <a:bodyPr wrap="square" rtlCol="0">
            <a:spAutoFit/>
          </a:bodyPr>
          <a:lstStyle/>
          <a:p>
            <a:r>
              <a:rPr lang="en-US"/>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3"/>
          <p:cNvSpPr txBox="1">
            <a:spLocks noGrp="1"/>
          </p:cNvSpPr>
          <p:nvPr>
            <p:ph type="subTitle" idx="4"/>
          </p:nvPr>
        </p:nvSpPr>
        <p:spPr>
          <a:xfrm>
            <a:off x="4532675" y="2099915"/>
            <a:ext cx="25056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t>Interference  </a:t>
            </a:r>
            <a:endParaRPr sz="2000"/>
          </a:p>
        </p:txBody>
      </p:sp>
      <p:sp>
        <p:nvSpPr>
          <p:cNvPr id="225" name="Google Shape;225;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The </a:t>
            </a:r>
            <a:r>
              <a:rPr lang="en-US" b="1"/>
              <a:t>problem</a:t>
            </a:r>
            <a:endParaRPr b="1"/>
          </a:p>
        </p:txBody>
      </p:sp>
      <p:sp>
        <p:nvSpPr>
          <p:cNvPr id="228" name="Google Shape;228;p33"/>
          <p:cNvSpPr txBox="1">
            <a:spLocks noGrp="1"/>
          </p:cNvSpPr>
          <p:nvPr>
            <p:ph type="subTitle" idx="3"/>
          </p:nvPr>
        </p:nvSpPr>
        <p:spPr>
          <a:xfrm>
            <a:off x="712432" y="2111053"/>
            <a:ext cx="2505600" cy="79277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a:t>Speaker recognition</a:t>
            </a:r>
            <a:endParaRPr sz="2000"/>
          </a:p>
        </p:txBody>
      </p:sp>
      <p:grpSp>
        <p:nvGrpSpPr>
          <p:cNvPr id="229" name="Google Shape;229;p33"/>
          <p:cNvGrpSpPr/>
          <p:nvPr/>
        </p:nvGrpSpPr>
        <p:grpSpPr>
          <a:xfrm>
            <a:off x="794325" y="1528350"/>
            <a:ext cx="524805" cy="504859"/>
            <a:chOff x="6133850" y="2972300"/>
            <a:chExt cx="405850" cy="390425"/>
          </a:xfrm>
        </p:grpSpPr>
        <p:sp>
          <p:nvSpPr>
            <p:cNvPr id="230" name="Google Shape;230;p33"/>
            <p:cNvSpPr/>
            <p:nvPr/>
          </p:nvSpPr>
          <p:spPr>
            <a:xfrm>
              <a:off x="6133850" y="2972300"/>
              <a:ext cx="252075" cy="251675"/>
            </a:xfrm>
            <a:custGeom>
              <a:avLst/>
              <a:gdLst/>
              <a:ahLst/>
              <a:cxnLst/>
              <a:rect l="l" t="t" r="r" b="b"/>
              <a:pathLst>
                <a:path w="10083" h="10067" extrusionOk="0">
                  <a:moveTo>
                    <a:pt x="9340" y="0"/>
                  </a:moveTo>
                  <a:cubicBezTo>
                    <a:pt x="9234" y="0"/>
                    <a:pt x="9126" y="36"/>
                    <a:pt x="9036" y="115"/>
                  </a:cubicBezTo>
                  <a:cubicBezTo>
                    <a:pt x="8769" y="345"/>
                    <a:pt x="8496" y="636"/>
                    <a:pt x="7962" y="636"/>
                  </a:cubicBezTo>
                  <a:lnTo>
                    <a:pt x="4912" y="636"/>
                  </a:lnTo>
                  <a:cubicBezTo>
                    <a:pt x="4907" y="636"/>
                    <a:pt x="4902" y="636"/>
                    <a:pt x="4898" y="636"/>
                  </a:cubicBezTo>
                  <a:cubicBezTo>
                    <a:pt x="3443" y="636"/>
                    <a:pt x="2070" y="1314"/>
                    <a:pt x="1183" y="2469"/>
                  </a:cubicBezTo>
                  <a:cubicBezTo>
                    <a:pt x="296" y="3630"/>
                    <a:pt x="1" y="5138"/>
                    <a:pt x="386" y="6548"/>
                  </a:cubicBezTo>
                  <a:lnTo>
                    <a:pt x="1335" y="10066"/>
                  </a:lnTo>
                  <a:lnTo>
                    <a:pt x="3367" y="10066"/>
                  </a:lnTo>
                  <a:cubicBezTo>
                    <a:pt x="3675" y="10065"/>
                    <a:pt x="3932" y="9829"/>
                    <a:pt x="3960" y="9520"/>
                  </a:cubicBezTo>
                  <a:lnTo>
                    <a:pt x="3961" y="9519"/>
                  </a:lnTo>
                  <a:lnTo>
                    <a:pt x="3989" y="9164"/>
                  </a:lnTo>
                  <a:cubicBezTo>
                    <a:pt x="3569" y="9157"/>
                    <a:pt x="3166" y="8945"/>
                    <a:pt x="2880" y="8580"/>
                  </a:cubicBezTo>
                  <a:cubicBezTo>
                    <a:pt x="2611" y="8236"/>
                    <a:pt x="2464" y="7785"/>
                    <a:pt x="2464" y="7310"/>
                  </a:cubicBezTo>
                  <a:cubicBezTo>
                    <a:pt x="2464" y="6836"/>
                    <a:pt x="2611" y="6386"/>
                    <a:pt x="2880" y="6042"/>
                  </a:cubicBezTo>
                  <a:cubicBezTo>
                    <a:pt x="3170" y="5669"/>
                    <a:pt x="3583" y="5458"/>
                    <a:pt x="4013" y="5458"/>
                  </a:cubicBezTo>
                  <a:cubicBezTo>
                    <a:pt x="4116" y="5458"/>
                    <a:pt x="4218" y="5471"/>
                    <a:pt x="4318" y="5494"/>
                  </a:cubicBezTo>
                  <a:lnTo>
                    <a:pt x="4383" y="4855"/>
                  </a:lnTo>
                  <a:cubicBezTo>
                    <a:pt x="4470" y="3985"/>
                    <a:pt x="5173" y="3306"/>
                    <a:pt x="6046" y="3250"/>
                  </a:cubicBezTo>
                  <a:cubicBezTo>
                    <a:pt x="8832" y="3056"/>
                    <a:pt x="8942" y="3047"/>
                    <a:pt x="8954" y="3047"/>
                  </a:cubicBezTo>
                  <a:cubicBezTo>
                    <a:pt x="8955" y="3047"/>
                    <a:pt x="8955" y="3047"/>
                    <a:pt x="8957" y="3047"/>
                  </a:cubicBezTo>
                  <a:cubicBezTo>
                    <a:pt x="9172" y="3045"/>
                    <a:pt x="9402" y="2948"/>
                    <a:pt x="9649" y="2786"/>
                  </a:cubicBezTo>
                  <a:cubicBezTo>
                    <a:pt x="9821" y="2501"/>
                    <a:pt x="10083" y="1391"/>
                    <a:pt x="9792" y="342"/>
                  </a:cubicBezTo>
                  <a:cubicBezTo>
                    <a:pt x="9732" y="127"/>
                    <a:pt x="9539" y="0"/>
                    <a:pt x="9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231" name="Google Shape;231;p33"/>
            <p:cNvSpPr/>
            <p:nvPr/>
          </p:nvSpPr>
          <p:spPr>
            <a:xfrm>
              <a:off x="6167725" y="3067900"/>
              <a:ext cx="249875" cy="294825"/>
            </a:xfrm>
            <a:custGeom>
              <a:avLst/>
              <a:gdLst/>
              <a:ahLst/>
              <a:cxnLst/>
              <a:rect l="l" t="t" r="r" b="b"/>
              <a:pathLst>
                <a:path w="9995" h="11793" extrusionOk="0">
                  <a:moveTo>
                    <a:pt x="8240" y="0"/>
                  </a:moveTo>
                  <a:cubicBezTo>
                    <a:pt x="8033" y="85"/>
                    <a:pt x="7828" y="133"/>
                    <a:pt x="7630" y="137"/>
                  </a:cubicBezTo>
                  <a:lnTo>
                    <a:pt x="4752" y="339"/>
                  </a:lnTo>
                  <a:cubicBezTo>
                    <a:pt x="4326" y="364"/>
                    <a:pt x="3982" y="695"/>
                    <a:pt x="3938" y="1121"/>
                  </a:cubicBezTo>
                  <a:lnTo>
                    <a:pt x="3804" y="2451"/>
                  </a:lnTo>
                  <a:cubicBezTo>
                    <a:pt x="3779" y="2704"/>
                    <a:pt x="3565" y="2862"/>
                    <a:pt x="3345" y="2862"/>
                  </a:cubicBezTo>
                  <a:cubicBezTo>
                    <a:pt x="3230" y="2862"/>
                    <a:pt x="3112" y="2818"/>
                    <a:pt x="3020" y="2721"/>
                  </a:cubicBezTo>
                  <a:cubicBezTo>
                    <a:pt x="2942" y="2642"/>
                    <a:pt x="2818" y="2548"/>
                    <a:pt x="2658" y="2548"/>
                  </a:cubicBezTo>
                  <a:cubicBezTo>
                    <a:pt x="2314" y="2548"/>
                    <a:pt x="2024" y="2977"/>
                    <a:pt x="2024" y="3486"/>
                  </a:cubicBezTo>
                  <a:cubicBezTo>
                    <a:pt x="2024" y="3996"/>
                    <a:pt x="2314" y="4425"/>
                    <a:pt x="2658" y="4425"/>
                  </a:cubicBezTo>
                  <a:cubicBezTo>
                    <a:pt x="2744" y="4423"/>
                    <a:pt x="2827" y="4399"/>
                    <a:pt x="2897" y="4352"/>
                  </a:cubicBezTo>
                  <a:cubicBezTo>
                    <a:pt x="2975" y="4303"/>
                    <a:pt x="3059" y="4280"/>
                    <a:pt x="3141" y="4280"/>
                  </a:cubicBezTo>
                  <a:cubicBezTo>
                    <a:pt x="3392" y="4280"/>
                    <a:pt x="3621" y="4492"/>
                    <a:pt x="3598" y="4775"/>
                  </a:cubicBezTo>
                  <a:lnTo>
                    <a:pt x="3519" y="5768"/>
                  </a:lnTo>
                  <a:cubicBezTo>
                    <a:pt x="3456" y="6546"/>
                    <a:pt x="2795" y="7155"/>
                    <a:pt x="2014" y="7155"/>
                  </a:cubicBezTo>
                  <a:lnTo>
                    <a:pt x="198" y="7155"/>
                  </a:lnTo>
                  <a:cubicBezTo>
                    <a:pt x="249" y="7748"/>
                    <a:pt x="303" y="9064"/>
                    <a:pt x="36" y="10937"/>
                  </a:cubicBezTo>
                  <a:cubicBezTo>
                    <a:pt x="1" y="11175"/>
                    <a:pt x="152" y="11400"/>
                    <a:pt x="386" y="11457"/>
                  </a:cubicBezTo>
                  <a:cubicBezTo>
                    <a:pt x="1247" y="11668"/>
                    <a:pt x="2190" y="11793"/>
                    <a:pt x="3128" y="11793"/>
                  </a:cubicBezTo>
                  <a:cubicBezTo>
                    <a:pt x="3857" y="11793"/>
                    <a:pt x="4583" y="11718"/>
                    <a:pt x="5265" y="11549"/>
                  </a:cubicBezTo>
                  <a:cubicBezTo>
                    <a:pt x="5519" y="11486"/>
                    <a:pt x="5672" y="11229"/>
                    <a:pt x="5608" y="10977"/>
                  </a:cubicBezTo>
                  <a:cubicBezTo>
                    <a:pt x="5389" y="10136"/>
                    <a:pt x="5263" y="9275"/>
                    <a:pt x="5236" y="8407"/>
                  </a:cubicBezTo>
                  <a:lnTo>
                    <a:pt x="5236" y="8407"/>
                  </a:lnTo>
                  <a:cubicBezTo>
                    <a:pt x="5511" y="8440"/>
                    <a:pt x="5791" y="8454"/>
                    <a:pt x="6073" y="8454"/>
                  </a:cubicBezTo>
                  <a:cubicBezTo>
                    <a:pt x="6662" y="8454"/>
                    <a:pt x="7257" y="8393"/>
                    <a:pt x="7831" y="8318"/>
                  </a:cubicBezTo>
                  <a:cubicBezTo>
                    <a:pt x="8366" y="8248"/>
                    <a:pt x="8878" y="8000"/>
                    <a:pt x="8878" y="7383"/>
                  </a:cubicBezTo>
                  <a:lnTo>
                    <a:pt x="8878" y="6607"/>
                  </a:lnTo>
                  <a:lnTo>
                    <a:pt x="8861" y="6605"/>
                  </a:lnTo>
                  <a:cubicBezTo>
                    <a:pt x="8726" y="6584"/>
                    <a:pt x="8576" y="6569"/>
                    <a:pt x="8426" y="6569"/>
                  </a:cubicBezTo>
                  <a:cubicBezTo>
                    <a:pt x="8154" y="6569"/>
                    <a:pt x="7884" y="6619"/>
                    <a:pt x="7715" y="6777"/>
                  </a:cubicBezTo>
                  <a:cubicBezTo>
                    <a:pt x="7624" y="6862"/>
                    <a:pt x="7509" y="6904"/>
                    <a:pt x="7395" y="6904"/>
                  </a:cubicBezTo>
                  <a:cubicBezTo>
                    <a:pt x="7270" y="6904"/>
                    <a:pt x="7147" y="6854"/>
                    <a:pt x="7055" y="6756"/>
                  </a:cubicBezTo>
                  <a:cubicBezTo>
                    <a:pt x="6878" y="6568"/>
                    <a:pt x="6887" y="6273"/>
                    <a:pt x="7075" y="6097"/>
                  </a:cubicBezTo>
                  <a:cubicBezTo>
                    <a:pt x="7402" y="5790"/>
                    <a:pt x="7855" y="5637"/>
                    <a:pt x="8425" y="5637"/>
                  </a:cubicBezTo>
                  <a:cubicBezTo>
                    <a:pt x="8569" y="5637"/>
                    <a:pt x="8720" y="5646"/>
                    <a:pt x="8878" y="5666"/>
                  </a:cubicBezTo>
                  <a:lnTo>
                    <a:pt x="8878" y="4793"/>
                  </a:lnTo>
                  <a:lnTo>
                    <a:pt x="9644" y="4447"/>
                  </a:lnTo>
                  <a:cubicBezTo>
                    <a:pt x="9910" y="4327"/>
                    <a:pt x="9995" y="3990"/>
                    <a:pt x="9818" y="3758"/>
                  </a:cubicBezTo>
                  <a:lnTo>
                    <a:pt x="9817" y="3756"/>
                  </a:lnTo>
                  <a:lnTo>
                    <a:pt x="8390" y="1898"/>
                  </a:lnTo>
                  <a:cubicBezTo>
                    <a:pt x="8291" y="1768"/>
                    <a:pt x="8240" y="1609"/>
                    <a:pt x="8247" y="1447"/>
                  </a:cubicBezTo>
                  <a:cubicBezTo>
                    <a:pt x="8262" y="1129"/>
                    <a:pt x="8278" y="553"/>
                    <a:pt x="8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232" name="Google Shape;232;p33"/>
            <p:cNvSpPr/>
            <p:nvPr/>
          </p:nvSpPr>
          <p:spPr>
            <a:xfrm>
              <a:off x="6404375" y="3006225"/>
              <a:ext cx="46050" cy="47050"/>
            </a:xfrm>
            <a:custGeom>
              <a:avLst/>
              <a:gdLst/>
              <a:ahLst/>
              <a:cxnLst/>
              <a:rect l="l" t="t" r="r" b="b"/>
              <a:pathLst>
                <a:path w="1842" h="1882" extrusionOk="0">
                  <a:moveTo>
                    <a:pt x="1328" y="1"/>
                  </a:moveTo>
                  <a:cubicBezTo>
                    <a:pt x="1197" y="1"/>
                    <a:pt x="1067" y="57"/>
                    <a:pt x="977" y="165"/>
                  </a:cubicBezTo>
                  <a:lnTo>
                    <a:pt x="164" y="1130"/>
                  </a:lnTo>
                  <a:cubicBezTo>
                    <a:pt x="0" y="1323"/>
                    <a:pt x="25" y="1612"/>
                    <a:pt x="219" y="1774"/>
                  </a:cubicBezTo>
                  <a:cubicBezTo>
                    <a:pt x="306" y="1846"/>
                    <a:pt x="411" y="1882"/>
                    <a:pt x="515" y="1882"/>
                  </a:cubicBezTo>
                  <a:cubicBezTo>
                    <a:pt x="645" y="1882"/>
                    <a:pt x="775" y="1826"/>
                    <a:pt x="866" y="1718"/>
                  </a:cubicBezTo>
                  <a:lnTo>
                    <a:pt x="1679" y="753"/>
                  </a:lnTo>
                  <a:cubicBezTo>
                    <a:pt x="1841" y="559"/>
                    <a:pt x="1816" y="270"/>
                    <a:pt x="1622" y="108"/>
                  </a:cubicBezTo>
                  <a:cubicBezTo>
                    <a:pt x="1536" y="36"/>
                    <a:pt x="1432" y="1"/>
                    <a:pt x="13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233" name="Google Shape;233;p33"/>
            <p:cNvSpPr/>
            <p:nvPr/>
          </p:nvSpPr>
          <p:spPr>
            <a:xfrm>
              <a:off x="6415250" y="3069850"/>
              <a:ext cx="56750" cy="22875"/>
            </a:xfrm>
            <a:custGeom>
              <a:avLst/>
              <a:gdLst/>
              <a:ahLst/>
              <a:cxnLst/>
              <a:rect l="l" t="t" r="r" b="b"/>
              <a:pathLst>
                <a:path w="2270" h="915" extrusionOk="0">
                  <a:moveTo>
                    <a:pt x="456" y="1"/>
                  </a:moveTo>
                  <a:cubicBezTo>
                    <a:pt x="203" y="1"/>
                    <a:pt x="0" y="206"/>
                    <a:pt x="0" y="458"/>
                  </a:cubicBezTo>
                  <a:cubicBezTo>
                    <a:pt x="0" y="710"/>
                    <a:pt x="203" y="915"/>
                    <a:pt x="456" y="915"/>
                  </a:cubicBezTo>
                  <a:cubicBezTo>
                    <a:pt x="457" y="915"/>
                    <a:pt x="458" y="915"/>
                    <a:pt x="459" y="915"/>
                  </a:cubicBezTo>
                  <a:lnTo>
                    <a:pt x="1812" y="915"/>
                  </a:lnTo>
                  <a:cubicBezTo>
                    <a:pt x="2065" y="915"/>
                    <a:pt x="2269" y="710"/>
                    <a:pt x="2269" y="458"/>
                  </a:cubicBezTo>
                  <a:cubicBezTo>
                    <a:pt x="2269" y="205"/>
                    <a:pt x="2065" y="1"/>
                    <a:pt x="1812" y="1"/>
                  </a:cubicBezTo>
                  <a:lnTo>
                    <a:pt x="459" y="1"/>
                  </a:lnTo>
                  <a:cubicBezTo>
                    <a:pt x="458" y="1"/>
                    <a:pt x="457" y="1"/>
                    <a:pt x="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234" name="Google Shape;234;p33"/>
            <p:cNvSpPr/>
            <p:nvPr/>
          </p:nvSpPr>
          <p:spPr>
            <a:xfrm>
              <a:off x="6435350" y="3152925"/>
              <a:ext cx="104350" cy="132175"/>
            </a:xfrm>
            <a:custGeom>
              <a:avLst/>
              <a:gdLst/>
              <a:ahLst/>
              <a:cxnLst/>
              <a:rect l="l" t="t" r="r" b="b"/>
              <a:pathLst>
                <a:path w="4174" h="5287" extrusionOk="0">
                  <a:moveTo>
                    <a:pt x="1362" y="1"/>
                  </a:moveTo>
                  <a:cubicBezTo>
                    <a:pt x="864" y="1"/>
                    <a:pt x="391" y="260"/>
                    <a:pt x="128" y="700"/>
                  </a:cubicBezTo>
                  <a:cubicBezTo>
                    <a:pt x="4" y="917"/>
                    <a:pt x="77" y="1195"/>
                    <a:pt x="293" y="1322"/>
                  </a:cubicBezTo>
                  <a:cubicBezTo>
                    <a:pt x="366" y="1365"/>
                    <a:pt x="446" y="1385"/>
                    <a:pt x="525" y="1385"/>
                  </a:cubicBezTo>
                  <a:cubicBezTo>
                    <a:pt x="680" y="1385"/>
                    <a:pt x="830" y="1308"/>
                    <a:pt x="916" y="1167"/>
                  </a:cubicBezTo>
                  <a:cubicBezTo>
                    <a:pt x="969" y="1079"/>
                    <a:pt x="1045" y="1009"/>
                    <a:pt x="1137" y="967"/>
                  </a:cubicBezTo>
                  <a:cubicBezTo>
                    <a:pt x="1213" y="930"/>
                    <a:pt x="1290" y="914"/>
                    <a:pt x="1364" y="914"/>
                  </a:cubicBezTo>
                  <a:cubicBezTo>
                    <a:pt x="1686" y="914"/>
                    <a:pt x="1956" y="1224"/>
                    <a:pt x="1865" y="1566"/>
                  </a:cubicBezTo>
                  <a:cubicBezTo>
                    <a:pt x="1795" y="1825"/>
                    <a:pt x="1963" y="2141"/>
                    <a:pt x="2341" y="2141"/>
                  </a:cubicBezTo>
                  <a:cubicBezTo>
                    <a:pt x="2629" y="2141"/>
                    <a:pt x="2861" y="2373"/>
                    <a:pt x="2861" y="2659"/>
                  </a:cubicBezTo>
                  <a:cubicBezTo>
                    <a:pt x="2861" y="2935"/>
                    <a:pt x="2642" y="3179"/>
                    <a:pt x="2330" y="3179"/>
                  </a:cubicBezTo>
                  <a:cubicBezTo>
                    <a:pt x="2326" y="3179"/>
                    <a:pt x="2323" y="3179"/>
                    <a:pt x="2319" y="3179"/>
                  </a:cubicBezTo>
                  <a:cubicBezTo>
                    <a:pt x="2315" y="3179"/>
                    <a:pt x="2311" y="3179"/>
                    <a:pt x="2308" y="3179"/>
                  </a:cubicBezTo>
                  <a:cubicBezTo>
                    <a:pt x="2008" y="3179"/>
                    <a:pt x="1789" y="3463"/>
                    <a:pt x="1865" y="3754"/>
                  </a:cubicBezTo>
                  <a:cubicBezTo>
                    <a:pt x="1897" y="3872"/>
                    <a:pt x="1886" y="3999"/>
                    <a:pt x="1830" y="4112"/>
                  </a:cubicBezTo>
                  <a:cubicBezTo>
                    <a:pt x="1735" y="4306"/>
                    <a:pt x="1548" y="4403"/>
                    <a:pt x="1361" y="4403"/>
                  </a:cubicBezTo>
                  <a:cubicBezTo>
                    <a:pt x="1188" y="4403"/>
                    <a:pt x="1016" y="4320"/>
                    <a:pt x="916" y="4152"/>
                  </a:cubicBezTo>
                  <a:cubicBezTo>
                    <a:pt x="830" y="4009"/>
                    <a:pt x="678" y="3929"/>
                    <a:pt x="523" y="3929"/>
                  </a:cubicBezTo>
                  <a:cubicBezTo>
                    <a:pt x="443" y="3929"/>
                    <a:pt x="363" y="3950"/>
                    <a:pt x="290" y="3993"/>
                  </a:cubicBezTo>
                  <a:cubicBezTo>
                    <a:pt x="74" y="4122"/>
                    <a:pt x="1" y="4401"/>
                    <a:pt x="128" y="4618"/>
                  </a:cubicBezTo>
                  <a:cubicBezTo>
                    <a:pt x="553" y="5066"/>
                    <a:pt x="1119" y="5286"/>
                    <a:pt x="1684" y="5286"/>
                  </a:cubicBezTo>
                  <a:cubicBezTo>
                    <a:pt x="2309" y="5286"/>
                    <a:pt x="2933" y="5016"/>
                    <a:pt x="3360" y="4482"/>
                  </a:cubicBezTo>
                  <a:cubicBezTo>
                    <a:pt x="4173" y="3468"/>
                    <a:pt x="3906" y="1968"/>
                    <a:pt x="2792" y="1297"/>
                  </a:cubicBezTo>
                  <a:lnTo>
                    <a:pt x="2792" y="1298"/>
                  </a:lnTo>
                  <a:cubicBezTo>
                    <a:pt x="2732" y="681"/>
                    <a:pt x="2283" y="171"/>
                    <a:pt x="1677" y="36"/>
                  </a:cubicBezTo>
                  <a:cubicBezTo>
                    <a:pt x="1572" y="12"/>
                    <a:pt x="1466" y="1"/>
                    <a:pt x="13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sp>
          <p:nvSpPr>
            <p:cNvPr id="235" name="Google Shape;235;p33"/>
            <p:cNvSpPr/>
            <p:nvPr/>
          </p:nvSpPr>
          <p:spPr>
            <a:xfrm>
              <a:off x="6412650" y="3207975"/>
              <a:ext cx="57775" cy="22900"/>
            </a:xfrm>
            <a:custGeom>
              <a:avLst/>
              <a:gdLst/>
              <a:ahLst/>
              <a:cxnLst/>
              <a:rect l="l" t="t" r="r" b="b"/>
              <a:pathLst>
                <a:path w="2311" h="916" extrusionOk="0">
                  <a:moveTo>
                    <a:pt x="458" y="0"/>
                  </a:moveTo>
                  <a:cubicBezTo>
                    <a:pt x="205" y="0"/>
                    <a:pt x="1" y="204"/>
                    <a:pt x="1" y="458"/>
                  </a:cubicBezTo>
                  <a:cubicBezTo>
                    <a:pt x="1" y="711"/>
                    <a:pt x="205" y="915"/>
                    <a:pt x="458" y="915"/>
                  </a:cubicBezTo>
                  <a:lnTo>
                    <a:pt x="1852" y="915"/>
                  </a:lnTo>
                  <a:cubicBezTo>
                    <a:pt x="2104" y="915"/>
                    <a:pt x="2310" y="711"/>
                    <a:pt x="2310" y="458"/>
                  </a:cubicBezTo>
                  <a:cubicBezTo>
                    <a:pt x="2310" y="204"/>
                    <a:pt x="2104" y="0"/>
                    <a:pt x="1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10000"/>
                  </a:schemeClr>
                </a:solidFill>
              </a:endParaRPr>
            </a:p>
          </p:txBody>
        </p:sp>
      </p:grpSp>
      <p:pic>
        <p:nvPicPr>
          <p:cNvPr id="1026" name="Picture 2" descr="Walkie talkie - Free communications icons">
            <a:extLst>
              <a:ext uri="{FF2B5EF4-FFF2-40B4-BE49-F238E27FC236}">
                <a16:creationId xmlns:a16="http://schemas.microsoft.com/office/drawing/2014/main" id="{5EEF3373-6B30-364B-63E5-CA553E6A1E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0631" y="1333266"/>
            <a:ext cx="766649" cy="766649"/>
          </a:xfrm>
          <a:prstGeom prst="rect">
            <a:avLst/>
          </a:prstGeom>
          <a:noFill/>
          <a:extLst>
            <a:ext uri="{909E8E84-426E-40DD-AFC4-6F175D3DCCD1}">
              <a14:hiddenFill xmlns:a14="http://schemas.microsoft.com/office/drawing/2010/main">
                <a:solidFill>
                  <a:srgbClr val="FFFFFF"/>
                </a:solidFill>
              </a14:hiddenFill>
            </a:ext>
          </a:extLst>
        </p:spPr>
      </p:pic>
      <p:sp>
        <p:nvSpPr>
          <p:cNvPr id="3" name="תיבת טקסט 2">
            <a:extLst>
              <a:ext uri="{FF2B5EF4-FFF2-40B4-BE49-F238E27FC236}">
                <a16:creationId xmlns:a16="http://schemas.microsoft.com/office/drawing/2014/main" id="{584C5B9A-063C-5CCC-B5D6-3E5B331D1041}"/>
              </a:ext>
            </a:extLst>
          </p:cNvPr>
          <p:cNvSpPr txBox="1"/>
          <p:nvPr/>
        </p:nvSpPr>
        <p:spPr>
          <a:xfrm>
            <a:off x="720000" y="2917628"/>
            <a:ext cx="3550920" cy="1200329"/>
          </a:xfrm>
          <a:prstGeom prst="rect">
            <a:avLst/>
          </a:prstGeom>
          <a:noFill/>
        </p:spPr>
        <p:txBody>
          <a:bodyPr wrap="square" rtlCol="1">
            <a:spAutoFit/>
          </a:bodyPr>
          <a:lstStyle/>
          <a:p>
            <a:r>
              <a:rPr lang="en-US" sz="1200">
                <a:solidFill>
                  <a:srgbClr val="344443"/>
                </a:solidFill>
                <a:latin typeface="Inter" panose="020B0604020202020204" charset="0"/>
                <a:ea typeface="Inter" panose="020B0604020202020204" charset="0"/>
              </a:rPr>
              <a:t>Performed by a set of speaker characteristics comparison usually from audio recordings or from a military tactical communication system.</a:t>
            </a:r>
          </a:p>
          <a:p>
            <a:br>
              <a:rPr lang="en-US" sz="1200">
                <a:solidFill>
                  <a:srgbClr val="344443"/>
                </a:solidFill>
                <a:latin typeface="Inter" panose="020B0604020202020204" charset="0"/>
                <a:ea typeface="Inter" panose="020B0604020202020204" charset="0"/>
              </a:rPr>
            </a:br>
            <a:r>
              <a:rPr lang="en-US" sz="1200">
                <a:solidFill>
                  <a:srgbClr val="344443"/>
                </a:solidFill>
                <a:latin typeface="Inter" panose="020B0604020202020204" charset="0"/>
                <a:ea typeface="Inter" panose="020B0604020202020204" charset="0"/>
              </a:rPr>
              <a:t>Accuracy and performance are based on the audio quality.</a:t>
            </a:r>
          </a:p>
        </p:txBody>
      </p:sp>
      <p:sp>
        <p:nvSpPr>
          <p:cNvPr id="4" name="תיבת טקסט 3">
            <a:extLst>
              <a:ext uri="{FF2B5EF4-FFF2-40B4-BE49-F238E27FC236}">
                <a16:creationId xmlns:a16="http://schemas.microsoft.com/office/drawing/2014/main" id="{23BDB1F5-7C22-5E4D-69B6-D4012EA7FE26}"/>
              </a:ext>
            </a:extLst>
          </p:cNvPr>
          <p:cNvSpPr txBox="1"/>
          <p:nvPr/>
        </p:nvSpPr>
        <p:spPr>
          <a:xfrm>
            <a:off x="4572000" y="2917628"/>
            <a:ext cx="3337560" cy="1200329"/>
          </a:xfrm>
          <a:prstGeom prst="rect">
            <a:avLst/>
          </a:prstGeom>
          <a:noFill/>
        </p:spPr>
        <p:txBody>
          <a:bodyPr wrap="square" rtlCol="1">
            <a:spAutoFit/>
          </a:bodyPr>
          <a:lstStyle/>
          <a:p>
            <a:r>
              <a:rPr lang="en-US" sz="1200">
                <a:solidFill>
                  <a:srgbClr val="344443"/>
                </a:solidFill>
                <a:latin typeface="Inter" panose="020B0604020202020204" charset="0"/>
                <a:ea typeface="Inter" panose="020B0604020202020204" charset="0"/>
              </a:rPr>
              <a:t>In Walkie-Talkie communication systems (e.g. ‘BNET’ in RAFAEL) there are a lot of interferences such as: </a:t>
            </a:r>
            <a:br>
              <a:rPr lang="en-US" sz="1200">
                <a:solidFill>
                  <a:srgbClr val="344443"/>
                </a:solidFill>
                <a:latin typeface="Inter" panose="020B0604020202020204" charset="0"/>
                <a:ea typeface="Inter" panose="020B0604020202020204" charset="0"/>
              </a:rPr>
            </a:br>
            <a:r>
              <a:rPr lang="en-US" sz="1200">
                <a:solidFill>
                  <a:srgbClr val="344443"/>
                </a:solidFill>
                <a:latin typeface="Inter" panose="020B0604020202020204" charset="0"/>
                <a:ea typeface="Inter" panose="020B0604020202020204" charset="0"/>
              </a:rPr>
              <a:t>chatters in the background, audio signal resampling, static interference, white noise etc.</a:t>
            </a:r>
          </a:p>
        </p:txBody>
      </p:sp>
      <p:sp>
        <p:nvSpPr>
          <p:cNvPr id="2" name="TextBox 1">
            <a:extLst>
              <a:ext uri="{FF2B5EF4-FFF2-40B4-BE49-F238E27FC236}">
                <a16:creationId xmlns:a16="http://schemas.microsoft.com/office/drawing/2014/main" id="{10269E7C-6FBC-C586-3EFA-60C8B5AA703A}"/>
              </a:ext>
            </a:extLst>
          </p:cNvPr>
          <p:cNvSpPr txBox="1"/>
          <p:nvPr/>
        </p:nvSpPr>
        <p:spPr>
          <a:xfrm>
            <a:off x="4344271" y="4550735"/>
            <a:ext cx="269358" cy="307777"/>
          </a:xfrm>
          <a:prstGeom prst="rect">
            <a:avLst/>
          </a:prstGeom>
          <a:noFill/>
        </p:spPr>
        <p:txBody>
          <a:bodyPr wrap="square" rtlCol="0">
            <a:spAutoFit/>
          </a:bodyPr>
          <a:lstStyle/>
          <a:p>
            <a:r>
              <a:rPr lang="en-US"/>
              <a:t>4</a:t>
            </a:r>
          </a:p>
        </p:txBody>
      </p:sp>
    </p:spTree>
    <p:extLst>
      <p:ext uri="{BB962C8B-B14F-4D97-AF65-F5344CB8AC3E}">
        <p14:creationId xmlns:p14="http://schemas.microsoft.com/office/powerpoint/2010/main" val="1659383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2"/>
          <p:cNvSpPr txBox="1">
            <a:spLocks noGrp="1"/>
          </p:cNvSpPr>
          <p:nvPr>
            <p:ph type="title"/>
          </p:nvPr>
        </p:nvSpPr>
        <p:spPr>
          <a:xfrm>
            <a:off x="1007760" y="950675"/>
            <a:ext cx="37083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The solution</a:t>
            </a:r>
            <a:endParaRPr b="1"/>
          </a:p>
        </p:txBody>
      </p:sp>
      <p:sp>
        <p:nvSpPr>
          <p:cNvPr id="218" name="Google Shape;218;p32"/>
          <p:cNvSpPr txBox="1">
            <a:spLocks noGrp="1"/>
          </p:cNvSpPr>
          <p:nvPr>
            <p:ph type="body" idx="1"/>
          </p:nvPr>
        </p:nvSpPr>
        <p:spPr>
          <a:xfrm>
            <a:off x="509602" y="1616037"/>
            <a:ext cx="7930500" cy="2705931"/>
          </a:xfrm>
          <a:prstGeom prst="rect">
            <a:avLst/>
          </a:prstGeom>
        </p:spPr>
        <p:txBody>
          <a:bodyPr spcFirstLastPara="1" wrap="square" lIns="91425" tIns="91425" rIns="91425" bIns="91425" anchor="t" anchorCtr="0">
            <a:noAutofit/>
          </a:bodyPr>
          <a:lstStyle/>
          <a:p>
            <a:pPr marL="457200" lvl="0" indent="-317500" algn="l" rtl="0">
              <a:spcBef>
                <a:spcPts val="1000"/>
              </a:spcBef>
              <a:spcAft>
                <a:spcPts val="0"/>
              </a:spcAft>
              <a:buClr>
                <a:schemeClr val="dk1"/>
              </a:buClr>
              <a:buSzPts val="1400"/>
              <a:buChar char="●"/>
            </a:pPr>
            <a:r>
              <a:rPr lang="en-US" sz="1600">
                <a:solidFill>
                  <a:schemeClr val="dk1"/>
                </a:solidFill>
              </a:rPr>
              <a:t>D</a:t>
            </a:r>
            <a:r>
              <a:rPr lang="en" sz="1600">
                <a:solidFill>
                  <a:schemeClr val="dk1"/>
                </a:solidFill>
              </a:rPr>
              <a:t>enoise recordings - </a:t>
            </a:r>
            <a:r>
              <a:rPr lang="en-US" sz="1600">
                <a:solidFill>
                  <a:schemeClr val="dk1"/>
                </a:solidFill>
              </a:rPr>
              <a:t>As a solution to the problem, the project proposes a model that aims to remove noise from recordings of a B-net walkie-talkie using a learning machine techniques.</a:t>
            </a:r>
            <a:br>
              <a:rPr lang="en-US" sz="1600">
                <a:solidFill>
                  <a:schemeClr val="dk1"/>
                </a:solidFill>
              </a:rPr>
            </a:br>
            <a:r>
              <a:rPr lang="en-US" sz="1600">
                <a:solidFill>
                  <a:schemeClr val="dk1"/>
                </a:solidFill>
              </a:rPr>
              <a:t>The model will provide clean recordings that will be used by Rafael for training a speaker recognition model.</a:t>
            </a:r>
            <a:endParaRPr lang="en" sz="1600">
              <a:solidFill>
                <a:schemeClr val="dk1"/>
              </a:solidFill>
            </a:endParaRPr>
          </a:p>
          <a:p>
            <a:pPr marL="457200" lvl="0" indent="-317500" algn="l" rtl="0">
              <a:spcBef>
                <a:spcPts val="1000"/>
              </a:spcBef>
              <a:spcAft>
                <a:spcPts val="0"/>
              </a:spcAft>
              <a:buClr>
                <a:schemeClr val="dk1"/>
              </a:buClr>
              <a:buSzPts val="1400"/>
              <a:buChar char="●"/>
            </a:pPr>
            <a:r>
              <a:rPr lang="en-US" sz="1600">
                <a:solidFill>
                  <a:schemeClr val="dk1"/>
                </a:solidFill>
              </a:rPr>
              <a:t>The chosen approach for implementing the solution is N2N.</a:t>
            </a:r>
            <a:br>
              <a:rPr lang="en-US" sz="1600">
                <a:solidFill>
                  <a:schemeClr val="dk1"/>
                </a:solidFill>
              </a:rPr>
            </a:br>
            <a:r>
              <a:rPr lang="en-US" sz="1600">
                <a:solidFill>
                  <a:schemeClr val="dk1"/>
                </a:solidFill>
              </a:rPr>
              <a:t>A neural network-based method originally developed for image denoising and then denoising.</a:t>
            </a:r>
            <a:endParaRPr lang="en" sz="1600">
              <a:solidFill>
                <a:schemeClr val="dk1"/>
              </a:solidFill>
            </a:endParaRPr>
          </a:p>
          <a:p>
            <a:pPr marL="139700" lvl="0" indent="0" algn="l" rtl="0">
              <a:spcBef>
                <a:spcPts val="0"/>
              </a:spcBef>
              <a:spcAft>
                <a:spcPts val="0"/>
              </a:spcAft>
              <a:buClr>
                <a:schemeClr val="dk1"/>
              </a:buClr>
              <a:buSzPts val="1400"/>
              <a:buNone/>
            </a:pPr>
            <a:endParaRPr>
              <a:solidFill>
                <a:schemeClr val="dk1"/>
              </a:solidFill>
            </a:endParaRPr>
          </a:p>
          <a:p>
            <a:pPr marL="0" lvl="0" indent="0" algn="l" rtl="0">
              <a:spcBef>
                <a:spcPts val="0"/>
              </a:spcBef>
              <a:spcAft>
                <a:spcPts val="0"/>
              </a:spcAft>
              <a:buNone/>
            </a:pPr>
            <a:endParaRPr>
              <a:solidFill>
                <a:schemeClr val="dk1"/>
              </a:solidFill>
            </a:endParaRPr>
          </a:p>
        </p:txBody>
      </p:sp>
      <p:sp>
        <p:nvSpPr>
          <p:cNvPr id="2" name="TextBox 1">
            <a:extLst>
              <a:ext uri="{FF2B5EF4-FFF2-40B4-BE49-F238E27FC236}">
                <a16:creationId xmlns:a16="http://schemas.microsoft.com/office/drawing/2014/main" id="{D7FC0927-31B1-A7EA-1E3D-69E769AFC417}"/>
              </a:ext>
            </a:extLst>
          </p:cNvPr>
          <p:cNvSpPr txBox="1"/>
          <p:nvPr/>
        </p:nvSpPr>
        <p:spPr>
          <a:xfrm>
            <a:off x="4344271" y="4550735"/>
            <a:ext cx="269358" cy="307777"/>
          </a:xfrm>
          <a:prstGeom prst="rect">
            <a:avLst/>
          </a:prstGeom>
          <a:noFill/>
        </p:spPr>
        <p:txBody>
          <a:bodyPr wrap="square" rtlCol="0">
            <a:spAutoFit/>
          </a:bodyPr>
          <a:lstStyle/>
          <a:p>
            <a:r>
              <a:rPr lang="en-US"/>
              <a:t>5</a:t>
            </a:r>
          </a:p>
        </p:txBody>
      </p:sp>
    </p:spTree>
    <p:extLst>
      <p:ext uri="{BB962C8B-B14F-4D97-AF65-F5344CB8AC3E}">
        <p14:creationId xmlns:p14="http://schemas.microsoft.com/office/powerpoint/2010/main" val="3764190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11" name="Google Shape;211;p31"/>
          <p:cNvPicPr preferRelativeResize="0"/>
          <p:nvPr/>
        </p:nvPicPr>
        <p:blipFill rotWithShape="1">
          <a:blip r:embed="rId3">
            <a:alphaModFix/>
          </a:blip>
          <a:srcRect/>
          <a:stretch/>
        </p:blipFill>
        <p:spPr>
          <a:xfrm>
            <a:off x="-2246437" y="3391425"/>
            <a:ext cx="6911774" cy="3763501"/>
          </a:xfrm>
          <a:prstGeom prst="rect">
            <a:avLst/>
          </a:prstGeom>
          <a:noFill/>
          <a:ln>
            <a:noFill/>
          </a:ln>
        </p:spPr>
      </p:pic>
      <p:pic>
        <p:nvPicPr>
          <p:cNvPr id="212" name="Google Shape;212;p31"/>
          <p:cNvPicPr preferRelativeResize="0"/>
          <p:nvPr/>
        </p:nvPicPr>
        <p:blipFill rotWithShape="1">
          <a:blip r:embed="rId4">
            <a:alphaModFix/>
          </a:blip>
          <a:srcRect b="-1132"/>
          <a:stretch/>
        </p:blipFill>
        <p:spPr>
          <a:xfrm>
            <a:off x="2104300" y="4140100"/>
            <a:ext cx="1211951" cy="1429451"/>
          </a:xfrm>
          <a:prstGeom prst="rect">
            <a:avLst/>
          </a:prstGeom>
          <a:noFill/>
          <a:ln>
            <a:noFill/>
          </a:ln>
        </p:spPr>
      </p:pic>
      <p:sp>
        <p:nvSpPr>
          <p:cNvPr id="6" name="Google Shape;199;p30">
            <a:extLst>
              <a:ext uri="{FF2B5EF4-FFF2-40B4-BE49-F238E27FC236}">
                <a16:creationId xmlns:a16="http://schemas.microsoft.com/office/drawing/2014/main" id="{E8001B30-EB93-E643-4203-8FFE2A29349A}"/>
              </a:ext>
            </a:extLst>
          </p:cNvPr>
          <p:cNvSpPr txBox="1">
            <a:spLocks/>
          </p:cNvSpPr>
          <p:nvPr/>
        </p:nvSpPr>
        <p:spPr>
          <a:xfrm>
            <a:off x="1117322" y="2550141"/>
            <a:ext cx="5659161" cy="84128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b="1"/>
              <a:t>Background</a:t>
            </a:r>
          </a:p>
        </p:txBody>
      </p:sp>
      <p:sp>
        <p:nvSpPr>
          <p:cNvPr id="7" name="Oval 6">
            <a:extLst>
              <a:ext uri="{FF2B5EF4-FFF2-40B4-BE49-F238E27FC236}">
                <a16:creationId xmlns:a16="http://schemas.microsoft.com/office/drawing/2014/main" id="{12FFDEE1-73F1-8D20-48C4-0DF40B9961CC}"/>
              </a:ext>
            </a:extLst>
          </p:cNvPr>
          <p:cNvSpPr/>
          <p:nvPr/>
        </p:nvSpPr>
        <p:spPr>
          <a:xfrm>
            <a:off x="971989" y="474921"/>
            <a:ext cx="1289202" cy="1132359"/>
          </a:xfrm>
          <a:prstGeom prst="ellipse">
            <a:avLst/>
          </a:prstGeom>
          <a:solidFill>
            <a:schemeClr val="bg1"/>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200" b="1">
                <a:solidFill>
                  <a:schemeClr val="bg1">
                    <a:lumMod val="10000"/>
                  </a:schemeClr>
                </a:solidFill>
              </a:rPr>
              <a:t>2</a:t>
            </a:r>
          </a:p>
        </p:txBody>
      </p:sp>
      <p:sp>
        <p:nvSpPr>
          <p:cNvPr id="2" name="TextBox 1">
            <a:extLst>
              <a:ext uri="{FF2B5EF4-FFF2-40B4-BE49-F238E27FC236}">
                <a16:creationId xmlns:a16="http://schemas.microsoft.com/office/drawing/2014/main" id="{D797AE13-9233-2167-594F-10BE115B42E0}"/>
              </a:ext>
            </a:extLst>
          </p:cNvPr>
          <p:cNvSpPr txBox="1"/>
          <p:nvPr/>
        </p:nvSpPr>
        <p:spPr>
          <a:xfrm>
            <a:off x="4344271" y="4550735"/>
            <a:ext cx="269358" cy="307777"/>
          </a:xfrm>
          <a:prstGeom prst="rect">
            <a:avLst/>
          </a:prstGeom>
          <a:noFill/>
        </p:spPr>
        <p:txBody>
          <a:bodyPr wrap="square" rtlCol="0">
            <a:spAutoFit/>
          </a:bodyPr>
          <a:lstStyle/>
          <a:p>
            <a:r>
              <a:rPr lang="en-US"/>
              <a:t>6</a:t>
            </a:r>
          </a:p>
        </p:txBody>
      </p:sp>
    </p:spTree>
    <p:extLst>
      <p:ext uri="{BB962C8B-B14F-4D97-AF65-F5344CB8AC3E}">
        <p14:creationId xmlns:p14="http://schemas.microsoft.com/office/powerpoint/2010/main" val="1314783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Denoising background</a:t>
            </a:r>
            <a:endParaRPr/>
          </a:p>
        </p:txBody>
      </p:sp>
      <p:sp>
        <p:nvSpPr>
          <p:cNvPr id="246" name="Google Shape;246;p34"/>
          <p:cNvSpPr txBox="1">
            <a:spLocks noGrp="1"/>
          </p:cNvSpPr>
          <p:nvPr>
            <p:ph type="subTitle" idx="4"/>
          </p:nvPr>
        </p:nvSpPr>
        <p:spPr>
          <a:xfrm>
            <a:off x="720000" y="2181434"/>
            <a:ext cx="2203800" cy="7474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M</a:t>
            </a:r>
            <a:r>
              <a:rPr lang="en"/>
              <a:t>achine learning</a:t>
            </a:r>
            <a:endParaRPr/>
          </a:p>
        </p:txBody>
      </p:sp>
      <p:sp>
        <p:nvSpPr>
          <p:cNvPr id="247" name="Google Shape;247;p34"/>
          <p:cNvSpPr txBox="1">
            <a:spLocks noGrp="1"/>
          </p:cNvSpPr>
          <p:nvPr>
            <p:ph type="subTitle" idx="5"/>
          </p:nvPr>
        </p:nvSpPr>
        <p:spPr>
          <a:xfrm>
            <a:off x="3470096" y="2067318"/>
            <a:ext cx="22038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Training</a:t>
            </a:r>
            <a:endParaRPr/>
          </a:p>
        </p:txBody>
      </p:sp>
      <p:sp>
        <p:nvSpPr>
          <p:cNvPr id="248" name="Google Shape;248;p34"/>
          <p:cNvSpPr txBox="1">
            <a:spLocks noGrp="1"/>
          </p:cNvSpPr>
          <p:nvPr>
            <p:ph type="subTitle" idx="1"/>
          </p:nvPr>
        </p:nvSpPr>
        <p:spPr>
          <a:xfrm>
            <a:off x="712964" y="2884073"/>
            <a:ext cx="2203800" cy="136861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Using a network that learns the characteristics of the noise and thus removes it accurately.</a:t>
            </a:r>
            <a:endParaRPr/>
          </a:p>
        </p:txBody>
      </p:sp>
      <p:sp>
        <p:nvSpPr>
          <p:cNvPr id="249" name="Google Shape;249;p34"/>
          <p:cNvSpPr txBox="1">
            <a:spLocks noGrp="1"/>
          </p:cNvSpPr>
          <p:nvPr>
            <p:ph type="subTitle" idx="2"/>
          </p:nvPr>
        </p:nvSpPr>
        <p:spPr>
          <a:xfrm>
            <a:off x="3371036" y="2712257"/>
            <a:ext cx="2203800" cy="154042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network learns to identify the underlying patterns and relationships between the noisy input and the corresponding clean output.</a:t>
            </a:r>
          </a:p>
        </p:txBody>
      </p:sp>
      <p:sp>
        <p:nvSpPr>
          <p:cNvPr id="250" name="Google Shape;250;p34"/>
          <p:cNvSpPr txBox="1">
            <a:spLocks noGrp="1"/>
          </p:cNvSpPr>
          <p:nvPr>
            <p:ph type="subTitle" idx="3"/>
          </p:nvPr>
        </p:nvSpPr>
        <p:spPr>
          <a:xfrm>
            <a:off x="6202841" y="2712256"/>
            <a:ext cx="2203800" cy="15917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Perform a series of mathematical operations (such as FFT or STFT) and transformations, using the learned patterns, to separate the speech signal from the noise</a:t>
            </a:r>
            <a:endParaRPr/>
          </a:p>
        </p:txBody>
      </p:sp>
      <p:sp>
        <p:nvSpPr>
          <p:cNvPr id="251" name="Google Shape;251;p34"/>
          <p:cNvSpPr txBox="1">
            <a:spLocks noGrp="1"/>
          </p:cNvSpPr>
          <p:nvPr>
            <p:ph type="subTitle" idx="6"/>
          </p:nvPr>
        </p:nvSpPr>
        <p:spPr>
          <a:xfrm>
            <a:off x="6227236" y="2103125"/>
            <a:ext cx="22038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Denoising</a:t>
            </a:r>
            <a:endParaRPr/>
          </a:p>
        </p:txBody>
      </p:sp>
      <p:pic>
        <p:nvPicPr>
          <p:cNvPr id="1026" name="Picture 2" descr="Deep Learning Icon PNG Images, Vectors Free Download - Pngtree">
            <a:extLst>
              <a:ext uri="{FF2B5EF4-FFF2-40B4-BE49-F238E27FC236}">
                <a16:creationId xmlns:a16="http://schemas.microsoft.com/office/drawing/2014/main" id="{BAE9FD07-589A-5A2F-2C9A-79DCB906C6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916" y="1253424"/>
            <a:ext cx="778641" cy="7786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eural Network Icons - Free SVG &amp; PNG Neural Network Images - Noun Project">
            <a:extLst>
              <a:ext uri="{FF2B5EF4-FFF2-40B4-BE49-F238E27FC236}">
                <a16:creationId xmlns:a16="http://schemas.microsoft.com/office/drawing/2014/main" id="{2C10BEDE-5A4D-3916-FEC7-D6945702A0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7626" y="1231779"/>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687 Noise Reduction Icon Images, Stock Photos &amp; Vectors | Shutterstock">
            <a:extLst>
              <a:ext uri="{FF2B5EF4-FFF2-40B4-BE49-F238E27FC236}">
                <a16:creationId xmlns:a16="http://schemas.microsoft.com/office/drawing/2014/main" id="{A6CAD1F3-0F8F-B66C-49FA-92A1A64DE27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61923" y1="26786" x2="42308" y2="66071"/>
                        <a14:foregroundMark x1="51923" y1="52857" x2="71923" y2="51429"/>
                        <a14:foregroundMark x1="71923" y1="51429" x2="72308" y2="51429"/>
                      </a14:backgroundRemoval>
                    </a14:imgEffect>
                  </a14:imgLayer>
                </a14:imgProps>
              </a:ext>
              <a:ext uri="{28A0092B-C50C-407E-A947-70E740481C1C}">
                <a14:useLocalDpi xmlns:a14="http://schemas.microsoft.com/office/drawing/2010/main" val="0"/>
              </a:ext>
            </a:extLst>
          </a:blip>
          <a:srcRect/>
          <a:stretch>
            <a:fillRect/>
          </a:stretch>
        </p:blipFill>
        <p:spPr bwMode="auto">
          <a:xfrm>
            <a:off x="6144319" y="1017725"/>
            <a:ext cx="1338124" cy="144105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C543DB3-494F-41DE-C66A-DA2EFB86CF05}"/>
              </a:ext>
            </a:extLst>
          </p:cNvPr>
          <p:cNvSpPr txBox="1"/>
          <p:nvPr/>
        </p:nvSpPr>
        <p:spPr>
          <a:xfrm>
            <a:off x="4344271" y="4550735"/>
            <a:ext cx="269358" cy="307777"/>
          </a:xfrm>
          <a:prstGeom prst="rect">
            <a:avLst/>
          </a:prstGeom>
          <a:noFill/>
        </p:spPr>
        <p:txBody>
          <a:bodyPr wrap="square" rtlCol="0">
            <a:spAutoFit/>
          </a:bodyPr>
          <a:lstStyle/>
          <a:p>
            <a:r>
              <a:rPr lang="en-US"/>
              <a:t>7</a:t>
            </a:r>
          </a:p>
        </p:txBody>
      </p:sp>
    </p:spTree>
    <p:extLst>
      <p:ext uri="{BB962C8B-B14F-4D97-AF65-F5344CB8AC3E}">
        <p14:creationId xmlns:p14="http://schemas.microsoft.com/office/powerpoint/2010/main" val="4052918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Waveform visualization – Clean vs. Noisy</a:t>
            </a:r>
            <a:endParaRPr/>
          </a:p>
        </p:txBody>
      </p:sp>
      <p:pic>
        <p:nvPicPr>
          <p:cNvPr id="3" name="Picture 2">
            <a:extLst>
              <a:ext uri="{FF2B5EF4-FFF2-40B4-BE49-F238E27FC236}">
                <a16:creationId xmlns:a16="http://schemas.microsoft.com/office/drawing/2014/main" id="{CD12AD99-E671-3395-3495-5E2B9A760871}"/>
              </a:ext>
            </a:extLst>
          </p:cNvPr>
          <p:cNvPicPr>
            <a:picLocks noChangeAspect="1"/>
          </p:cNvPicPr>
          <p:nvPr/>
        </p:nvPicPr>
        <p:blipFill>
          <a:blip r:embed="rId3"/>
          <a:stretch>
            <a:fillRect/>
          </a:stretch>
        </p:blipFill>
        <p:spPr>
          <a:xfrm>
            <a:off x="2612578" y="1037135"/>
            <a:ext cx="3732744" cy="3513600"/>
          </a:xfrm>
          <a:prstGeom prst="rect">
            <a:avLst/>
          </a:prstGeom>
        </p:spPr>
      </p:pic>
      <p:sp>
        <p:nvSpPr>
          <p:cNvPr id="2" name="TextBox 1">
            <a:extLst>
              <a:ext uri="{FF2B5EF4-FFF2-40B4-BE49-F238E27FC236}">
                <a16:creationId xmlns:a16="http://schemas.microsoft.com/office/drawing/2014/main" id="{C3A1DDEF-60DF-0821-A41F-4E3F85691F79}"/>
              </a:ext>
            </a:extLst>
          </p:cNvPr>
          <p:cNvSpPr txBox="1"/>
          <p:nvPr/>
        </p:nvSpPr>
        <p:spPr>
          <a:xfrm>
            <a:off x="4344271" y="4550735"/>
            <a:ext cx="269358" cy="307777"/>
          </a:xfrm>
          <a:prstGeom prst="rect">
            <a:avLst/>
          </a:prstGeom>
          <a:noFill/>
        </p:spPr>
        <p:txBody>
          <a:bodyPr wrap="square" rtlCol="0">
            <a:spAutoFit/>
          </a:bodyPr>
          <a:lstStyle/>
          <a:p>
            <a:r>
              <a:rPr lang="en-US"/>
              <a:t>8</a:t>
            </a:r>
          </a:p>
        </p:txBody>
      </p:sp>
    </p:spTree>
    <p:extLst>
      <p:ext uri="{BB962C8B-B14F-4D97-AF65-F5344CB8AC3E}">
        <p14:creationId xmlns:p14="http://schemas.microsoft.com/office/powerpoint/2010/main" val="919728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Noisy Audio Samples</a:t>
            </a:r>
            <a:endParaRPr b="1"/>
          </a:p>
        </p:txBody>
      </p:sp>
      <mc:AlternateContent xmlns:mc="http://schemas.openxmlformats.org/markup-compatibility/2006">
        <mc:Choice xmlns:a14="http://schemas.microsoft.com/office/drawing/2010/main" Requires="a14">
          <p:sp>
            <p:nvSpPr>
              <p:cNvPr id="8" name="Google Shape;431;p44">
                <a:extLst>
                  <a:ext uri="{FF2B5EF4-FFF2-40B4-BE49-F238E27FC236}">
                    <a16:creationId xmlns:a16="http://schemas.microsoft.com/office/drawing/2014/main" id="{A17E8980-0C70-C086-B19D-331E37A06B25}"/>
                  </a:ext>
                </a:extLst>
              </p:cNvPr>
              <p:cNvSpPr txBox="1">
                <a:spLocks/>
              </p:cNvSpPr>
              <p:nvPr/>
            </p:nvSpPr>
            <p:spPr>
              <a:xfrm>
                <a:off x="720000" y="1363580"/>
                <a:ext cx="5922900" cy="288848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Inter"/>
                  <a:buNone/>
                  <a:defRPr sz="1200" b="0" i="0" u="none" strike="noStrike" cap="none">
                    <a:solidFill>
                      <a:schemeClr val="dk1"/>
                    </a:solidFill>
                    <a:latin typeface="Inter"/>
                    <a:ea typeface="Inter"/>
                    <a:cs typeface="Inter"/>
                    <a:sym typeface="Inter"/>
                  </a:defRPr>
                </a:lvl1pPr>
                <a:lvl2pPr marL="914400" marR="0" lvl="1"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2pPr>
                <a:lvl3pPr marL="1371600" marR="0" lvl="2"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3pPr>
                <a:lvl4pPr marL="1828800" marR="0" lvl="3"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4pPr>
                <a:lvl5pPr marL="2286000" marR="0" lvl="4"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5pPr>
                <a:lvl6pPr marL="2743200" marR="0" lvl="5"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6pPr>
                <a:lvl7pPr marL="3200400" marR="0" lvl="6"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7pPr>
                <a:lvl8pPr marL="3657600" marR="0" lvl="7"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8pPr>
                <a:lvl9pPr marL="4114800" marR="0" lvl="8"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9pPr>
              </a:lstStyle>
              <a:p>
                <a:pPr marL="0" indent="0"/>
                <a:r>
                  <a:rPr lang="en-US" sz="1400"/>
                  <a:t>A noisy audio sample is a clean audio sample with noise overlayed on it. Consider the clean audio as </a:t>
                </a:r>
                <a14:m>
                  <m:oMath xmlns:m="http://schemas.openxmlformats.org/officeDocument/2006/math">
                    <m:r>
                      <a:rPr lang="en-US" sz="1400" i="1" dirty="0" smtClean="0">
                        <a:latin typeface="Cambria Math" panose="02040503050406030204" pitchFamily="18" charset="0"/>
                      </a:rPr>
                      <m:t>𝑦</m:t>
                    </m:r>
                  </m:oMath>
                </a14:m>
                <a:r>
                  <a:rPr lang="en-US" sz="1400"/>
                  <a:t>, two noisy audio (or more) samples</a:t>
                </a:r>
                <a14:m>
                  <m:oMath xmlns:m="http://schemas.openxmlformats.org/officeDocument/2006/math">
                    <m:sSub>
                      <m:sSubPr>
                        <m:ctrlPr>
                          <a:rPr lang="en-US" sz="1400" i="1">
                            <a:solidFill>
                              <a:srgbClr val="000000"/>
                            </a:solidFill>
                            <a:latin typeface="Cambria Math" panose="02040503050406030204" pitchFamily="18" charset="0"/>
                            <a:ea typeface="Times New Roman" panose="02020603050405020304" pitchFamily="18" charset="0"/>
                            <a:cs typeface="Arial" panose="020B0604020202020204" pitchFamily="34" charset="0"/>
                          </a:rPr>
                        </m:ctrlPr>
                      </m:sSubPr>
                      <m:e>
                        <m:r>
                          <a:rPr lang="en-US" sz="1400" b="0" i="1" smtClean="0">
                            <a:solidFill>
                              <a:srgbClr val="000000"/>
                            </a:solidFill>
                            <a:latin typeface="Cambria Math" panose="02040503050406030204" pitchFamily="18" charset="0"/>
                            <a:ea typeface="Times New Roman" panose="02020603050405020304" pitchFamily="18" charset="0"/>
                            <a:cs typeface="Arial" panose="020B0604020202020204" pitchFamily="34" charset="0"/>
                          </a:rPr>
                          <m:t> </m:t>
                        </m:r>
                        <m:r>
                          <a:rPr lang="en-US" sz="1400" i="1">
                            <a:solidFill>
                              <a:srgbClr val="000000"/>
                            </a:solidFill>
                            <a:latin typeface="Cambria Math" panose="02040503050406030204" pitchFamily="18" charset="0"/>
                            <a:ea typeface="Times New Roman" panose="02020603050405020304" pitchFamily="18" charset="0"/>
                            <a:cs typeface="Arial" panose="020B0604020202020204" pitchFamily="34" charset="0"/>
                          </a:rPr>
                          <m:t>𝑥</m:t>
                        </m:r>
                      </m:e>
                      <m:sub>
                        <m:r>
                          <a:rPr lang="en-US" sz="1400" i="1">
                            <a:solidFill>
                              <a:srgbClr val="000000"/>
                            </a:solidFill>
                            <a:latin typeface="Cambria Math" panose="02040503050406030204" pitchFamily="18" charset="0"/>
                            <a:ea typeface="Times New Roman" panose="02020603050405020304" pitchFamily="18" charset="0"/>
                            <a:cs typeface="Arial" panose="020B0604020202020204" pitchFamily="34" charset="0"/>
                          </a:rPr>
                          <m:t>1</m:t>
                        </m:r>
                      </m:sub>
                    </m:sSub>
                  </m:oMath>
                </a14:m>
                <a:r>
                  <a:rPr lang="en-US" sz="1400"/>
                  <a:t> and </a:t>
                </a:r>
                <a14:m>
                  <m:oMath xmlns:m="http://schemas.openxmlformats.org/officeDocument/2006/math">
                    <m:sSub>
                      <m:sSubPr>
                        <m:ctrlPr>
                          <a:rPr lang="en-US" sz="1400" i="1">
                            <a:solidFill>
                              <a:srgbClr val="000000"/>
                            </a:solidFill>
                            <a:latin typeface="Cambria Math" panose="02040503050406030204" pitchFamily="18" charset="0"/>
                            <a:ea typeface="Times New Roman" panose="02020603050405020304" pitchFamily="18" charset="0"/>
                            <a:cs typeface="Arial" panose="020B0604020202020204" pitchFamily="34" charset="0"/>
                          </a:rPr>
                        </m:ctrlPr>
                      </m:sSubPr>
                      <m:e>
                        <m:r>
                          <a:rPr lang="en-US" sz="1400" i="1">
                            <a:solidFill>
                              <a:srgbClr val="000000"/>
                            </a:solidFill>
                            <a:latin typeface="Cambria Math" panose="02040503050406030204" pitchFamily="18" charset="0"/>
                            <a:ea typeface="Times New Roman" panose="02020603050405020304" pitchFamily="18" charset="0"/>
                            <a:cs typeface="Arial" panose="020B0604020202020204" pitchFamily="34" charset="0"/>
                          </a:rPr>
                          <m:t>𝑥</m:t>
                        </m:r>
                      </m:e>
                      <m:sub>
                        <m:r>
                          <a:rPr lang="en-US" sz="1400" i="1">
                            <a:solidFill>
                              <a:srgbClr val="000000"/>
                            </a:solidFill>
                            <a:latin typeface="Cambria Math" panose="02040503050406030204" pitchFamily="18" charset="0"/>
                            <a:ea typeface="Times New Roman" panose="02020603050405020304" pitchFamily="18" charset="0"/>
                            <a:cs typeface="Arial" panose="020B0604020202020204" pitchFamily="34" charset="0"/>
                          </a:rPr>
                          <m:t>2</m:t>
                        </m:r>
                      </m:sub>
                    </m:sSub>
                  </m:oMath>
                </a14:m>
                <a:r>
                  <a:rPr lang="en-US" sz="1400"/>
                  <a:t> are created.</a:t>
                </a:r>
              </a:p>
              <a:p>
                <a:pPr marL="0" indent="0"/>
                <a:endParaRPr lang="en-US" sz="1400"/>
              </a:p>
              <a:p>
                <a:pPr algn="ctr" rtl="0">
                  <a:lnSpc>
                    <a:spcPct val="107000"/>
                  </a:lnSpc>
                  <a:spcAft>
                    <a:spcPts val="800"/>
                  </a:spcAft>
                </a:pPr>
                <a:r>
                  <a:rPr lang="en-US" sz="1400" kern="0">
                    <a:solidFill>
                      <a:srgbClr val="000000"/>
                    </a:solidFill>
                    <a:effectLst/>
                    <a:ea typeface="Times New Roman" panose="02020603050405020304" pitchFamily="18" charset="0"/>
                    <a:cs typeface="Arial" panose="020B0604020202020204" pitchFamily="34" charset="0"/>
                  </a:rPr>
                  <a:t>	</a:t>
                </a:r>
                <a14:m>
                  <m:oMath xmlns:m="http://schemas.openxmlformats.org/officeDocument/2006/math">
                    <m:sSub>
                      <m:sSubPr>
                        <m:ctrlPr>
                          <a:rPr lang="en-US" sz="1400" i="1" kern="0" smtClea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4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𝑥</m:t>
                        </m:r>
                      </m:e>
                      <m:sub>
                        <m:r>
                          <a:rPr lang="en-US" sz="14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1</m:t>
                        </m:r>
                      </m:sub>
                    </m:sSub>
                    <m:r>
                      <a:rPr lang="en-US" sz="14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4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𝑦</m:t>
                    </m:r>
                    <m:r>
                      <a:rPr lang="en-US" sz="14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4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𝑛</m:t>
                    </m:r>
                    <m:r>
                      <a:rPr lang="en-US" sz="14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4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𝑁</m:t>
                    </m:r>
                  </m:oMath>
                </a14:m>
                <a:endParaRPr lang="en-US" sz="1400" kern="100">
                  <a:effectLst/>
                  <a:latin typeface="Inter" panose="020B0604020202020204" charset="0"/>
                  <a:ea typeface="Inter" panose="020B0604020202020204" charset="0"/>
                  <a:cs typeface="Arial" panose="020B0604020202020204" pitchFamily="34" charset="0"/>
                </a:endParaRPr>
              </a:p>
              <a:p>
                <a:pPr algn="ctr" rtl="0">
                  <a:lnSpc>
                    <a:spcPct val="107000"/>
                  </a:lnSpc>
                  <a:spcAft>
                    <a:spcPts val="800"/>
                  </a:spcAft>
                </a:pPr>
                <a:r>
                  <a:rPr lang="en-US" sz="1400" kern="0">
                    <a:solidFill>
                      <a:srgbClr val="000000"/>
                    </a:solidFill>
                    <a:effectLst/>
                    <a:ea typeface="Times New Roman" panose="02020603050405020304" pitchFamily="18" charset="0"/>
                    <a:cs typeface="Arial" panose="020B0604020202020204" pitchFamily="34" charset="0"/>
                  </a:rPr>
                  <a:t>	</a:t>
                </a:r>
                <a14:m>
                  <m:oMath xmlns:m="http://schemas.openxmlformats.org/officeDocument/2006/math">
                    <m:sSub>
                      <m:sSubPr>
                        <m:ctrlPr>
                          <a:rPr lang="en-US" sz="14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4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𝑥</m:t>
                        </m:r>
                      </m:e>
                      <m:sub>
                        <m:r>
                          <a:rPr lang="en-US" sz="14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2</m:t>
                        </m:r>
                      </m:sub>
                    </m:sSub>
                    <m:r>
                      <a:rPr lang="en-US" sz="14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4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𝑦</m:t>
                    </m:r>
                    <m:r>
                      <a:rPr lang="en-US" sz="14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4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𝑚</m:t>
                    </m:r>
                    <m:r>
                      <a:rPr lang="en-US" sz="14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4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𝑀</m:t>
                    </m:r>
                  </m:oMath>
                </a14:m>
                <a:endParaRPr lang="he-IL" sz="1400" kern="100">
                  <a:effectLst/>
                  <a:latin typeface="Inter" panose="020B0604020202020204" charset="0"/>
                  <a:ea typeface="Inter" panose="020B0604020202020204" charset="0"/>
                  <a:cs typeface="Arial" panose="020B0604020202020204" pitchFamily="34" charset="0"/>
                </a:endParaRPr>
              </a:p>
              <a:p>
                <a:pPr algn="ctr" rtl="0">
                  <a:lnSpc>
                    <a:spcPct val="107000"/>
                  </a:lnSpc>
                  <a:spcAft>
                    <a:spcPts val="800"/>
                  </a:spcAft>
                </a:pPr>
                <a:endParaRPr lang="he-IL" sz="1400" kern="100">
                  <a:effectLst/>
                  <a:latin typeface="Inter" panose="020B0604020202020204" charset="0"/>
                  <a:ea typeface="Inter" panose="020B0604020202020204" charset="0"/>
                  <a:cs typeface="Arial" panose="020B0604020202020204" pitchFamily="34" charset="0"/>
                </a:endParaRPr>
              </a:p>
              <a:p>
                <a:pPr marL="152400" indent="0" rtl="0">
                  <a:lnSpc>
                    <a:spcPct val="107000"/>
                  </a:lnSpc>
                  <a:spcAft>
                    <a:spcPts val="800"/>
                  </a:spcAft>
                  <a:buClr>
                    <a:srgbClr val="344443"/>
                  </a:buClr>
                  <a:buSzPct val="170000"/>
                </a:pPr>
                <a:r>
                  <a:rPr lang="en-US" sz="1400" kern="100">
                    <a:effectLst/>
                    <a:latin typeface="Inter" panose="020B0604020202020204" charset="0"/>
                    <a:ea typeface="Inter" panose="020B0604020202020204" charset="0"/>
                    <a:cs typeface="Arial" panose="020B0604020202020204" pitchFamily="34" charset="0"/>
                  </a:rPr>
                  <a:t>The correlation between the noise in the input and in the target </a:t>
                </a:r>
                <a:r>
                  <a:rPr lang="en-US" sz="1400" kern="100">
                    <a:latin typeface="Inter" panose="020B0604020202020204" charset="0"/>
                    <a:ea typeface="Inter" panose="020B0604020202020204" charset="0"/>
                    <a:cs typeface="Arial" panose="020B0604020202020204" pitchFamily="34" charset="0"/>
                  </a:rPr>
                  <a:t>is</a:t>
                </a:r>
                <a:r>
                  <a:rPr lang="en-US" sz="1400" kern="100">
                    <a:effectLst/>
                    <a:latin typeface="Inter" panose="020B0604020202020204" charset="0"/>
                    <a:ea typeface="Inter" panose="020B0604020202020204" charset="0"/>
                    <a:cs typeface="Arial" panose="020B0604020202020204" pitchFamily="34" charset="0"/>
                  </a:rPr>
                  <a:t> close to zero.</a:t>
                </a:r>
              </a:p>
              <a:p>
                <a:pPr marL="0" indent="0"/>
                <a:r>
                  <a:rPr lang="en-US" sz="1400"/>
                  <a:t> </a:t>
                </a:r>
              </a:p>
            </p:txBody>
          </p:sp>
        </mc:Choice>
        <mc:Fallback>
          <p:sp>
            <p:nvSpPr>
              <p:cNvPr id="8" name="Google Shape;431;p44">
                <a:extLst>
                  <a:ext uri="{FF2B5EF4-FFF2-40B4-BE49-F238E27FC236}">
                    <a16:creationId xmlns:a16="http://schemas.microsoft.com/office/drawing/2014/main" id="{A17E8980-0C70-C086-B19D-331E37A06B25}"/>
                  </a:ext>
                </a:extLst>
              </p:cNvPr>
              <p:cNvSpPr txBox="1">
                <a:spLocks noRot="1" noChangeAspect="1" noMove="1" noResize="1" noEditPoints="1" noAdjustHandles="1" noChangeArrowheads="1" noChangeShapeType="1" noTextEdit="1"/>
              </p:cNvSpPr>
              <p:nvPr/>
            </p:nvSpPr>
            <p:spPr>
              <a:xfrm>
                <a:off x="720000" y="1363580"/>
                <a:ext cx="5922900" cy="2888480"/>
              </a:xfrm>
              <a:prstGeom prst="rect">
                <a:avLst/>
              </a:prstGeom>
              <a:blipFill>
                <a:blip r:embed="rId3"/>
                <a:stretch>
                  <a:fillRect l="-309"/>
                </a:stretch>
              </a:blipFill>
              <a:ln>
                <a:noFill/>
              </a:ln>
            </p:spPr>
            <p:txBody>
              <a:bodyPr/>
              <a:lstStyle/>
              <a:p>
                <a:r>
                  <a:rPr lang="en-US">
                    <a:noFill/>
                  </a:rPr>
                  <a:t> </a:t>
                </a:r>
              </a:p>
            </p:txBody>
          </p:sp>
        </mc:Fallback>
      </mc:AlternateContent>
      <p:sp>
        <p:nvSpPr>
          <p:cNvPr id="2" name="TextBox 1">
            <a:extLst>
              <a:ext uri="{FF2B5EF4-FFF2-40B4-BE49-F238E27FC236}">
                <a16:creationId xmlns:a16="http://schemas.microsoft.com/office/drawing/2014/main" id="{BA599BBE-E6EB-3078-C381-B2B0726DBB7C}"/>
              </a:ext>
            </a:extLst>
          </p:cNvPr>
          <p:cNvSpPr txBox="1"/>
          <p:nvPr/>
        </p:nvSpPr>
        <p:spPr>
          <a:xfrm>
            <a:off x="4344271" y="4550735"/>
            <a:ext cx="269358" cy="307777"/>
          </a:xfrm>
          <a:prstGeom prst="rect">
            <a:avLst/>
          </a:prstGeom>
          <a:noFill/>
        </p:spPr>
        <p:txBody>
          <a:bodyPr wrap="square" rtlCol="0">
            <a:spAutoFit/>
          </a:bodyPr>
          <a:lstStyle/>
          <a:p>
            <a:r>
              <a:rPr lang="en-US"/>
              <a:t>9</a:t>
            </a:r>
          </a:p>
        </p:txBody>
      </p:sp>
    </p:spTree>
    <p:extLst>
      <p:ext uri="{BB962C8B-B14F-4D97-AF65-F5344CB8AC3E}">
        <p14:creationId xmlns:p14="http://schemas.microsoft.com/office/powerpoint/2010/main" val="2978949089"/>
      </p:ext>
    </p:extLst>
  </p:cSld>
  <p:clrMapOvr>
    <a:masterClrMapping/>
  </p:clrMapOvr>
</p:sld>
</file>

<file path=ppt/theme/theme1.xml><?xml version="1.0" encoding="utf-8"?>
<a:theme xmlns:a="http://schemas.openxmlformats.org/drawingml/2006/main" name="Hypertension Issues Breakthrough by Slidesgo">
  <a:themeElements>
    <a:clrScheme name="Simple Light">
      <a:dk1>
        <a:srgbClr val="344443"/>
      </a:dk1>
      <a:lt1>
        <a:srgbClr val="F3F3F3"/>
      </a:lt1>
      <a:dk2>
        <a:srgbClr val="35656D"/>
      </a:dk2>
      <a:lt2>
        <a:srgbClr val="588D94"/>
      </a:lt2>
      <a:accent1>
        <a:srgbClr val="CAE1B9"/>
      </a:accent1>
      <a:accent2>
        <a:srgbClr val="93C787"/>
      </a:accent2>
      <a:accent3>
        <a:srgbClr val="57A84F"/>
      </a:accent3>
      <a:accent4>
        <a:srgbClr val="FFFFFF"/>
      </a:accent4>
      <a:accent5>
        <a:srgbClr val="FFFFFF"/>
      </a:accent5>
      <a:accent6>
        <a:srgbClr val="FFFFFF"/>
      </a:accent6>
      <a:hlink>
        <a:srgbClr val="3444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26</Slides>
  <Notes>26</Notes>
  <HiddenSlides>0</HiddenSlide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Hypertension Issues Breakthrough by Slidesgo</vt:lpstr>
      <vt:lpstr>Speech Denoising with Noise2Noise model Capstone Project Phase A #A-23-2-R-10</vt:lpstr>
      <vt:lpstr>Table of contents</vt:lpstr>
      <vt:lpstr>PowerPoint Presentation</vt:lpstr>
      <vt:lpstr>The problem</vt:lpstr>
      <vt:lpstr>The solution</vt:lpstr>
      <vt:lpstr>PowerPoint Presentation</vt:lpstr>
      <vt:lpstr>Denoising background</vt:lpstr>
      <vt:lpstr>Waveform visualization – Clean vs. Noisy</vt:lpstr>
      <vt:lpstr>Noisy Audio Samples</vt:lpstr>
      <vt:lpstr>PowerPoint Presentation</vt:lpstr>
      <vt:lpstr>Noise2Noise (N2N) Approach</vt:lpstr>
      <vt:lpstr>Flow diagram</vt:lpstr>
      <vt:lpstr>Model architecture </vt:lpstr>
      <vt:lpstr>Network architecture – DC U-Net</vt:lpstr>
      <vt:lpstr>Network architecture – Loss function</vt:lpstr>
      <vt:lpstr>PowerPoint Presentation</vt:lpstr>
      <vt:lpstr>Data Generation  for training and evaluation</vt:lpstr>
      <vt:lpstr>N2N Advantages (against N2C)</vt:lpstr>
      <vt:lpstr>PowerPoint Presentation</vt:lpstr>
      <vt:lpstr>PowerPoint Presentation</vt:lpstr>
      <vt:lpstr>Gui</vt:lpstr>
      <vt:lpstr>PowerPoint Presentation</vt:lpstr>
      <vt:lpstr>Evaluation/Verification Plan</vt:lpstr>
      <vt:lpstr>Evaluation/Verification Plan</vt:lpstr>
      <vt:lpstr>Potential challenges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Speech Denoising: a Noise2Noise  Capstone Project Phase A</dc:title>
  <dc:creator>SHABAT ELIAV</dc:creator>
  <cp:revision>1</cp:revision>
  <dcterms:modified xsi:type="dcterms:W3CDTF">2023-06-25T09:40:15Z</dcterms:modified>
</cp:coreProperties>
</file>